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4" r:id="rId5"/>
    <p:sldMasterId id="2147483692" r:id="rId6"/>
    <p:sldMasterId id="2147483720" r:id="rId7"/>
  </p:sldMasterIdLst>
  <p:notesMasterIdLst>
    <p:notesMasterId r:id="rId18"/>
  </p:notesMasterIdLst>
  <p:sldIdLst>
    <p:sldId id="256" r:id="rId8"/>
    <p:sldId id="257" r:id="rId9"/>
    <p:sldId id="415" r:id="rId10"/>
    <p:sldId id="416" r:id="rId11"/>
    <p:sldId id="329" r:id="rId12"/>
    <p:sldId id="263" r:id="rId13"/>
    <p:sldId id="2977" r:id="rId14"/>
    <p:sldId id="258" r:id="rId15"/>
    <p:sldId id="398"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thing, Bergen (ELS-STL)" initials="FB(" lastIdx="29" clrIdx="0">
    <p:extLst>
      <p:ext uri="{19B8F6BF-5375-455C-9EA6-DF929625EA0E}">
        <p15:presenceInfo xmlns:p15="http://schemas.microsoft.com/office/powerpoint/2012/main" userId="S::FARTHINGB@science.regn.net::e531a595-0ffd-4d18-b5b9-9dfa68e956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CC"/>
    <a:srgbClr val="CDE4FF"/>
    <a:srgbClr val="FFF0E4"/>
    <a:srgbClr val="ACD2FF"/>
    <a:srgbClr val="3679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3" autoAdjust="0"/>
    <p:restoredTop sz="94943" autoAdjust="0"/>
  </p:normalViewPr>
  <p:slideViewPr>
    <p:cSldViewPr snapToGrid="0">
      <p:cViewPr varScale="1">
        <p:scale>
          <a:sx n="56" d="100"/>
          <a:sy n="56" d="100"/>
        </p:scale>
        <p:origin x="992" y="44"/>
      </p:cViewPr>
      <p:guideLst/>
    </p:cSldViewPr>
  </p:slid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2312FF-B8A7-4728-A8FC-78B89A755494}" type="datetimeFigureOut">
              <a:rPr lang="en-US" smtClean="0"/>
              <a:t>6/10/2021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CDF341-142D-4F36-953A-2631F30FACF3}" type="slidenum">
              <a:rPr lang="en-US" smtClean="0"/>
              <a:t>‹#›</a:t>
            </a:fld>
            <a:endParaRPr lang="en-US"/>
          </a:p>
        </p:txBody>
      </p:sp>
    </p:spTree>
    <p:extLst>
      <p:ext uri="{BB962C8B-B14F-4D97-AF65-F5344CB8AC3E}">
        <p14:creationId xmlns:p14="http://schemas.microsoft.com/office/powerpoint/2010/main" val="4016941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DF341-142D-4F36-953A-2631F30FACF3}" type="slidenum">
              <a:rPr lang="en-US" smtClean="0"/>
              <a:t>1</a:t>
            </a:fld>
            <a:endParaRPr lang="en-US"/>
          </a:p>
        </p:txBody>
      </p:sp>
    </p:spTree>
    <p:extLst>
      <p:ext uri="{BB962C8B-B14F-4D97-AF65-F5344CB8AC3E}">
        <p14:creationId xmlns:p14="http://schemas.microsoft.com/office/powerpoint/2010/main" val="1812523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DF341-142D-4F36-953A-2631F30FACF3}" type="slidenum">
              <a:rPr lang="en-US" smtClean="0"/>
              <a:t>2</a:t>
            </a:fld>
            <a:endParaRPr lang="en-US"/>
          </a:p>
        </p:txBody>
      </p:sp>
    </p:spTree>
    <p:extLst>
      <p:ext uri="{BB962C8B-B14F-4D97-AF65-F5344CB8AC3E}">
        <p14:creationId xmlns:p14="http://schemas.microsoft.com/office/powerpoint/2010/main" val="2739727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DF341-142D-4F36-953A-2631F30FACF3}" type="slidenum">
              <a:rPr lang="en-US" smtClean="0"/>
              <a:t>3</a:t>
            </a:fld>
            <a:endParaRPr lang="en-US"/>
          </a:p>
        </p:txBody>
      </p:sp>
    </p:spTree>
    <p:extLst>
      <p:ext uri="{BB962C8B-B14F-4D97-AF65-F5344CB8AC3E}">
        <p14:creationId xmlns:p14="http://schemas.microsoft.com/office/powerpoint/2010/main" val="3874843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DF341-142D-4F36-953A-2631F30FACF3}" type="slidenum">
              <a:rPr lang="en-US" smtClean="0"/>
              <a:t>4</a:t>
            </a:fld>
            <a:endParaRPr lang="en-US"/>
          </a:p>
        </p:txBody>
      </p:sp>
    </p:spTree>
    <p:extLst>
      <p:ext uri="{BB962C8B-B14F-4D97-AF65-F5344CB8AC3E}">
        <p14:creationId xmlns:p14="http://schemas.microsoft.com/office/powerpoint/2010/main" val="1321738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DF341-142D-4F36-953A-2631F30FACF3}" type="slidenum">
              <a:rPr lang="en-US" smtClean="0"/>
              <a:t>6</a:t>
            </a:fld>
            <a:endParaRPr lang="en-US"/>
          </a:p>
        </p:txBody>
      </p:sp>
    </p:spTree>
    <p:extLst>
      <p:ext uri="{BB962C8B-B14F-4D97-AF65-F5344CB8AC3E}">
        <p14:creationId xmlns:p14="http://schemas.microsoft.com/office/powerpoint/2010/main" val="3886396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DF341-142D-4F36-953A-2631F30FACF3}" type="slidenum">
              <a:rPr lang="en-US" smtClean="0"/>
              <a:t>7</a:t>
            </a:fld>
            <a:endParaRPr lang="en-US"/>
          </a:p>
        </p:txBody>
      </p:sp>
    </p:spTree>
    <p:extLst>
      <p:ext uri="{BB962C8B-B14F-4D97-AF65-F5344CB8AC3E}">
        <p14:creationId xmlns:p14="http://schemas.microsoft.com/office/powerpoint/2010/main" val="2778600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DF341-142D-4F36-953A-2631F30FACF3}" type="slidenum">
              <a:rPr lang="en-US" smtClean="0"/>
              <a:t>8</a:t>
            </a:fld>
            <a:endParaRPr lang="en-US"/>
          </a:p>
        </p:txBody>
      </p:sp>
    </p:spTree>
    <p:extLst>
      <p:ext uri="{BB962C8B-B14F-4D97-AF65-F5344CB8AC3E}">
        <p14:creationId xmlns:p14="http://schemas.microsoft.com/office/powerpoint/2010/main" val="2752475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DF341-142D-4F36-953A-2631F30FACF3}" type="slidenum">
              <a:rPr lang="en-US" smtClean="0"/>
              <a:t>9</a:t>
            </a:fld>
            <a:endParaRPr lang="en-US"/>
          </a:p>
        </p:txBody>
      </p:sp>
    </p:spTree>
    <p:extLst>
      <p:ext uri="{BB962C8B-B14F-4D97-AF65-F5344CB8AC3E}">
        <p14:creationId xmlns:p14="http://schemas.microsoft.com/office/powerpoint/2010/main" val="3409299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DF341-142D-4F36-953A-2631F30FACF3}" type="slidenum">
              <a:rPr lang="en-US" smtClean="0"/>
              <a:t>10</a:t>
            </a:fld>
            <a:endParaRPr lang="en-US"/>
          </a:p>
        </p:txBody>
      </p:sp>
    </p:spTree>
    <p:extLst>
      <p:ext uri="{BB962C8B-B14F-4D97-AF65-F5344CB8AC3E}">
        <p14:creationId xmlns:p14="http://schemas.microsoft.com/office/powerpoint/2010/main" val="329842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47B71-3C1C-4692-99EE-FAAD7461F9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66600C-DFA2-4A09-B3D9-24C28865E7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EDFA12-49BB-490D-89E1-5CBB8BDE4FE6}"/>
              </a:ext>
            </a:extLst>
          </p:cNvPr>
          <p:cNvSpPr>
            <a:spLocks noGrp="1"/>
          </p:cNvSpPr>
          <p:nvPr>
            <p:ph type="dt" sz="half" idx="10"/>
          </p:nvPr>
        </p:nvSpPr>
        <p:spPr/>
        <p:txBody>
          <a:bodyPr/>
          <a:lstStyle/>
          <a:p>
            <a:r>
              <a:rPr lang="en-US"/>
              <a:t>June 2020</a:t>
            </a:r>
          </a:p>
        </p:txBody>
      </p:sp>
      <p:sp>
        <p:nvSpPr>
          <p:cNvPr id="5" name="Footer Placeholder 4">
            <a:extLst>
              <a:ext uri="{FF2B5EF4-FFF2-40B4-BE49-F238E27FC236}">
                <a16:creationId xmlns:a16="http://schemas.microsoft.com/office/drawing/2014/main" id="{4B10BD37-1A81-4DC3-8DE8-F80B68D83993}"/>
              </a:ext>
            </a:extLst>
          </p:cNvPr>
          <p:cNvSpPr>
            <a:spLocks noGrp="1"/>
          </p:cNvSpPr>
          <p:nvPr>
            <p:ph type="ftr" sz="quarter" idx="11"/>
          </p:nvPr>
        </p:nvSpPr>
        <p:spPr/>
        <p:txBody>
          <a:bodyPr/>
          <a:lstStyle/>
          <a:p>
            <a:r>
              <a:rPr lang="en-US"/>
              <a:t>Author Chat: Developing Clinical Judgment for Professional Nursing and the Next-Generation NCLEX-RN® Examination</a:t>
            </a:r>
          </a:p>
        </p:txBody>
      </p:sp>
      <p:sp>
        <p:nvSpPr>
          <p:cNvPr id="6" name="Slide Number Placeholder 5">
            <a:extLst>
              <a:ext uri="{FF2B5EF4-FFF2-40B4-BE49-F238E27FC236}">
                <a16:creationId xmlns:a16="http://schemas.microsoft.com/office/drawing/2014/main" id="{EB4DDC78-FFDC-46E9-82F1-04FE177A51B0}"/>
              </a:ext>
            </a:extLst>
          </p:cNvPr>
          <p:cNvSpPr>
            <a:spLocks noGrp="1"/>
          </p:cNvSpPr>
          <p:nvPr>
            <p:ph type="sldNum" sz="quarter" idx="12"/>
          </p:nvPr>
        </p:nvSpPr>
        <p:spPr/>
        <p:txBody>
          <a:bodyPr/>
          <a:lstStyle/>
          <a:p>
            <a:fld id="{4F59FCC8-9299-4CAA-9078-7B25D75A8E22}" type="slidenum">
              <a:rPr lang="en-US" smtClean="0"/>
              <a:t>‹#›</a:t>
            </a:fld>
            <a:endParaRPr lang="en-US"/>
          </a:p>
        </p:txBody>
      </p:sp>
    </p:spTree>
    <p:extLst>
      <p:ext uri="{BB962C8B-B14F-4D97-AF65-F5344CB8AC3E}">
        <p14:creationId xmlns:p14="http://schemas.microsoft.com/office/powerpoint/2010/main" val="27478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F2081-96F3-44EB-9621-DCE148AA65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94420F-97A9-4424-9FB3-C46BE9CEEF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D91DF-A571-47C8-9A67-508BE1007961}"/>
              </a:ext>
            </a:extLst>
          </p:cNvPr>
          <p:cNvSpPr>
            <a:spLocks noGrp="1"/>
          </p:cNvSpPr>
          <p:nvPr>
            <p:ph type="dt" sz="half" idx="10"/>
          </p:nvPr>
        </p:nvSpPr>
        <p:spPr/>
        <p:txBody>
          <a:bodyPr/>
          <a:lstStyle/>
          <a:p>
            <a:r>
              <a:rPr lang="en-US"/>
              <a:t>June 2020</a:t>
            </a:r>
          </a:p>
        </p:txBody>
      </p:sp>
      <p:sp>
        <p:nvSpPr>
          <p:cNvPr id="5" name="Footer Placeholder 4">
            <a:extLst>
              <a:ext uri="{FF2B5EF4-FFF2-40B4-BE49-F238E27FC236}">
                <a16:creationId xmlns:a16="http://schemas.microsoft.com/office/drawing/2014/main" id="{2FF23611-55DC-4124-ACCF-810232A7B450}"/>
              </a:ext>
            </a:extLst>
          </p:cNvPr>
          <p:cNvSpPr>
            <a:spLocks noGrp="1"/>
          </p:cNvSpPr>
          <p:nvPr>
            <p:ph type="ftr" sz="quarter" idx="11"/>
          </p:nvPr>
        </p:nvSpPr>
        <p:spPr/>
        <p:txBody>
          <a:bodyPr/>
          <a:lstStyle/>
          <a:p>
            <a:r>
              <a:rPr lang="en-US"/>
              <a:t>Author Chat: Developing Clinical Judgment for Professional Nursing and the Next-Generation NCLEX-RN® Examination</a:t>
            </a:r>
          </a:p>
        </p:txBody>
      </p:sp>
      <p:sp>
        <p:nvSpPr>
          <p:cNvPr id="6" name="Slide Number Placeholder 5">
            <a:extLst>
              <a:ext uri="{FF2B5EF4-FFF2-40B4-BE49-F238E27FC236}">
                <a16:creationId xmlns:a16="http://schemas.microsoft.com/office/drawing/2014/main" id="{36A5684D-DBD2-431D-B47F-7795142C51E7}"/>
              </a:ext>
            </a:extLst>
          </p:cNvPr>
          <p:cNvSpPr>
            <a:spLocks noGrp="1"/>
          </p:cNvSpPr>
          <p:nvPr>
            <p:ph type="sldNum" sz="quarter" idx="12"/>
          </p:nvPr>
        </p:nvSpPr>
        <p:spPr/>
        <p:txBody>
          <a:bodyPr/>
          <a:lstStyle/>
          <a:p>
            <a:fld id="{4F59FCC8-9299-4CAA-9078-7B25D75A8E22}" type="slidenum">
              <a:rPr lang="en-US" smtClean="0"/>
              <a:t>‹#›</a:t>
            </a:fld>
            <a:endParaRPr lang="en-US"/>
          </a:p>
        </p:txBody>
      </p:sp>
    </p:spTree>
    <p:extLst>
      <p:ext uri="{BB962C8B-B14F-4D97-AF65-F5344CB8AC3E}">
        <p14:creationId xmlns:p14="http://schemas.microsoft.com/office/powerpoint/2010/main" val="2327196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4A46BE-92A8-4C41-82E4-A1806DB15E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E7EA53-78E7-488C-AD25-8A7DCC7737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77A9B-2D37-4062-B3A8-7D4895DDACF0}"/>
              </a:ext>
            </a:extLst>
          </p:cNvPr>
          <p:cNvSpPr>
            <a:spLocks noGrp="1"/>
          </p:cNvSpPr>
          <p:nvPr>
            <p:ph type="dt" sz="half" idx="10"/>
          </p:nvPr>
        </p:nvSpPr>
        <p:spPr/>
        <p:txBody>
          <a:bodyPr/>
          <a:lstStyle/>
          <a:p>
            <a:r>
              <a:rPr lang="en-US"/>
              <a:t>June 2020</a:t>
            </a:r>
          </a:p>
        </p:txBody>
      </p:sp>
      <p:sp>
        <p:nvSpPr>
          <p:cNvPr id="5" name="Footer Placeholder 4">
            <a:extLst>
              <a:ext uri="{FF2B5EF4-FFF2-40B4-BE49-F238E27FC236}">
                <a16:creationId xmlns:a16="http://schemas.microsoft.com/office/drawing/2014/main" id="{0CF8D050-4FA6-4004-9EB7-0866043C77A7}"/>
              </a:ext>
            </a:extLst>
          </p:cNvPr>
          <p:cNvSpPr>
            <a:spLocks noGrp="1"/>
          </p:cNvSpPr>
          <p:nvPr>
            <p:ph type="ftr" sz="quarter" idx="11"/>
          </p:nvPr>
        </p:nvSpPr>
        <p:spPr/>
        <p:txBody>
          <a:bodyPr/>
          <a:lstStyle/>
          <a:p>
            <a:r>
              <a:rPr lang="en-US"/>
              <a:t>Author Chat: Developing Clinical Judgment for Professional Nursing and the Next-Generation NCLEX-RN® Examination</a:t>
            </a:r>
          </a:p>
        </p:txBody>
      </p:sp>
      <p:sp>
        <p:nvSpPr>
          <p:cNvPr id="6" name="Slide Number Placeholder 5">
            <a:extLst>
              <a:ext uri="{FF2B5EF4-FFF2-40B4-BE49-F238E27FC236}">
                <a16:creationId xmlns:a16="http://schemas.microsoft.com/office/drawing/2014/main" id="{AC6FE8E2-62B7-42BD-AB40-7D7D66E0BB1C}"/>
              </a:ext>
            </a:extLst>
          </p:cNvPr>
          <p:cNvSpPr>
            <a:spLocks noGrp="1"/>
          </p:cNvSpPr>
          <p:nvPr>
            <p:ph type="sldNum" sz="quarter" idx="12"/>
          </p:nvPr>
        </p:nvSpPr>
        <p:spPr/>
        <p:txBody>
          <a:bodyPr/>
          <a:lstStyle/>
          <a:p>
            <a:fld id="{4F59FCC8-9299-4CAA-9078-7B25D75A8E22}" type="slidenum">
              <a:rPr lang="en-US" smtClean="0"/>
              <a:t>‹#›</a:t>
            </a:fld>
            <a:endParaRPr lang="en-US"/>
          </a:p>
        </p:txBody>
      </p:sp>
    </p:spTree>
    <p:extLst>
      <p:ext uri="{BB962C8B-B14F-4D97-AF65-F5344CB8AC3E}">
        <p14:creationId xmlns:p14="http://schemas.microsoft.com/office/powerpoint/2010/main" val="3132876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C693-7503-4D43-B19E-F9EEF0DD0E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47E06F-BEEB-4DBA-BBBC-D648A63B11AD}"/>
              </a:ext>
            </a:extLst>
          </p:cNvPr>
          <p:cNvSpPr>
            <a:spLocks noGrp="1"/>
          </p:cNvSpPr>
          <p:nvPr>
            <p:ph type="dt" sz="half" idx="10"/>
          </p:nvPr>
        </p:nvSpPr>
        <p:spPr/>
        <p:txBody>
          <a:bodyPr/>
          <a:lstStyle/>
          <a:p>
            <a:r>
              <a:rPr lang="en-US"/>
              <a:t>June 2020</a:t>
            </a:r>
          </a:p>
        </p:txBody>
      </p:sp>
      <p:sp>
        <p:nvSpPr>
          <p:cNvPr id="4" name="Footer Placeholder 3">
            <a:extLst>
              <a:ext uri="{FF2B5EF4-FFF2-40B4-BE49-F238E27FC236}">
                <a16:creationId xmlns:a16="http://schemas.microsoft.com/office/drawing/2014/main" id="{0E38579F-81C5-4D4C-BBB2-9683CB3F4D59}"/>
              </a:ext>
            </a:extLst>
          </p:cNvPr>
          <p:cNvSpPr>
            <a:spLocks noGrp="1"/>
          </p:cNvSpPr>
          <p:nvPr>
            <p:ph type="ftr" sz="quarter" idx="11"/>
          </p:nvPr>
        </p:nvSpPr>
        <p:spPr/>
        <p:txBody>
          <a:bodyPr/>
          <a:lstStyle/>
          <a:p>
            <a:r>
              <a:rPr lang="en-US"/>
              <a:t>Author Chat: Developing Clinical Judgment for Professional Nursing and the Next-Generation NCLEX-RN® Examination</a:t>
            </a:r>
          </a:p>
        </p:txBody>
      </p:sp>
      <p:sp>
        <p:nvSpPr>
          <p:cNvPr id="5" name="Slide Number Placeholder 4">
            <a:extLst>
              <a:ext uri="{FF2B5EF4-FFF2-40B4-BE49-F238E27FC236}">
                <a16:creationId xmlns:a16="http://schemas.microsoft.com/office/drawing/2014/main" id="{CEA79E13-306E-4554-9AC7-9A26F76AD174}"/>
              </a:ext>
            </a:extLst>
          </p:cNvPr>
          <p:cNvSpPr>
            <a:spLocks noGrp="1"/>
          </p:cNvSpPr>
          <p:nvPr>
            <p:ph type="sldNum" sz="quarter" idx="12"/>
          </p:nvPr>
        </p:nvSpPr>
        <p:spPr/>
        <p:txBody>
          <a:bodyPr/>
          <a:lstStyle/>
          <a:p>
            <a:fld id="{4F59FCC8-9299-4CAA-9078-7B25D75A8E22}" type="slidenum">
              <a:rPr lang="en-US" smtClean="0"/>
              <a:t>‹#›</a:t>
            </a:fld>
            <a:endParaRPr lang="en-US"/>
          </a:p>
        </p:txBody>
      </p:sp>
    </p:spTree>
    <p:extLst>
      <p:ext uri="{BB962C8B-B14F-4D97-AF65-F5344CB8AC3E}">
        <p14:creationId xmlns:p14="http://schemas.microsoft.com/office/powerpoint/2010/main" val="692108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for light phot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solidFill>
            <a:srgbClr val="F2F2F2">
              <a:alpha val="7059"/>
            </a:srgbClr>
          </a:solidFill>
        </p:spPr>
        <p:txBody>
          <a:bodyPr>
            <a:normAutofit/>
          </a:bodyPr>
          <a:lstStyle>
            <a:lvl1pPr marL="0" indent="0" algn="r">
              <a:buNone/>
              <a:defRPr sz="2133" baseline="0"/>
            </a:lvl1pPr>
          </a:lstStyle>
          <a:p>
            <a:r>
              <a:rPr lang="de-DE" dirty="0"/>
              <a:t>Click on icon to select picture</a:t>
            </a:r>
          </a:p>
        </p:txBody>
      </p:sp>
      <p:sp>
        <p:nvSpPr>
          <p:cNvPr id="2" name="Title 1"/>
          <p:cNvSpPr>
            <a:spLocks noGrp="1"/>
          </p:cNvSpPr>
          <p:nvPr>
            <p:ph type="ctrTitle"/>
          </p:nvPr>
        </p:nvSpPr>
        <p:spPr>
          <a:xfrm>
            <a:off x="634456" y="2404205"/>
            <a:ext cx="6781777" cy="2680795"/>
          </a:xfrm>
        </p:spPr>
        <p:txBody>
          <a:bodyPr anchor="t" anchorCtr="0">
            <a:noAutofit/>
          </a:bodyPr>
          <a:lstStyle>
            <a:lvl1pPr algn="l">
              <a:lnSpc>
                <a:spcPts val="7466"/>
              </a:lnSpc>
              <a:defRPr sz="5067">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12" name="Text Placeholder 11"/>
          <p:cNvSpPr>
            <a:spLocks noGrp="1"/>
          </p:cNvSpPr>
          <p:nvPr>
            <p:ph type="body" sz="quarter" idx="14" hasCustomPrompt="1"/>
          </p:nvPr>
        </p:nvSpPr>
        <p:spPr>
          <a:xfrm>
            <a:off x="639181" y="5415149"/>
            <a:ext cx="6816945" cy="653335"/>
          </a:xfrm>
        </p:spPr>
        <p:txBody>
          <a:bodyPr>
            <a:noAutofit/>
          </a:bodyPr>
          <a:lstStyle>
            <a:lvl1pPr marL="0" indent="0">
              <a:lnSpc>
                <a:spcPts val="2933"/>
              </a:lnSpc>
              <a:spcBef>
                <a:spcPts val="0"/>
              </a:spcBef>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11" name="Text Placeholder 9"/>
          <p:cNvSpPr>
            <a:spLocks noGrp="1"/>
          </p:cNvSpPr>
          <p:nvPr>
            <p:ph type="body" sz="quarter" idx="13"/>
          </p:nvPr>
        </p:nvSpPr>
        <p:spPr>
          <a:xfrm>
            <a:off x="780911" y="798453"/>
            <a:ext cx="1049728" cy="1152000"/>
          </a:xfr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33"/>
            </a:lvl1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7" name="TextBox 6"/>
          <p:cNvSpPr txBox="1"/>
          <p:nvPr userDrawn="1"/>
        </p:nvSpPr>
        <p:spPr>
          <a:xfrm>
            <a:off x="-4741333" y="0"/>
            <a:ext cx="4550833" cy="3046988"/>
          </a:xfrm>
          <a:prstGeom prst="rect">
            <a:avLst/>
          </a:prstGeom>
          <a:solidFill>
            <a:srgbClr val="FFFF99"/>
          </a:solidFill>
        </p:spPr>
        <p:txBody>
          <a:bodyPr wrap="square" rtlCol="0">
            <a:spAutoFit/>
          </a:bodyPr>
          <a:lstStyle/>
          <a:p>
            <a:pPr defTabSz="1219170"/>
            <a:r>
              <a:rPr lang="en-US" sz="1600" dirty="0">
                <a:solidFill>
                  <a:srgbClr val="333333"/>
                </a:solidFill>
                <a:latin typeface="Arial"/>
                <a:cs typeface="Arial"/>
              </a:rPr>
              <a:t>IMPORTANT!!  </a:t>
            </a:r>
          </a:p>
          <a:p>
            <a:pPr defTabSz="1219170"/>
            <a:endParaRPr lang="en-US" sz="1600" dirty="0">
              <a:solidFill>
                <a:srgbClr val="333333"/>
              </a:solidFill>
              <a:latin typeface="Arial"/>
              <a:cs typeface="Arial"/>
            </a:endParaRPr>
          </a:p>
          <a:p>
            <a:pPr defTabSz="1219170"/>
            <a:r>
              <a:rPr lang="en-US" sz="1600" dirty="0">
                <a:solidFill>
                  <a:srgbClr val="333333"/>
                </a:solidFill>
                <a:latin typeface="Arial"/>
                <a:cs typeface="Arial"/>
              </a:rPr>
              <a:t>If you insert or change the picture, select it, click right and choose </a:t>
            </a:r>
            <a:r>
              <a:rPr lang="en-US" sz="1600" dirty="0">
                <a:solidFill>
                  <a:schemeClr val="accent2"/>
                </a:solidFill>
                <a:latin typeface="Arial"/>
                <a:cs typeface="Arial"/>
              </a:rPr>
              <a:t>Send to back</a:t>
            </a:r>
            <a:r>
              <a:rPr lang="en-US" sz="1600" dirty="0">
                <a:solidFill>
                  <a:srgbClr val="333333"/>
                </a:solidFill>
                <a:latin typeface="Arial"/>
                <a:cs typeface="Arial"/>
              </a:rPr>
              <a:t> from the right click menu to make the logo and text visible.</a:t>
            </a:r>
          </a:p>
          <a:p>
            <a:pPr defTabSz="1219170"/>
            <a:endParaRPr lang="en-US" sz="1600" dirty="0">
              <a:solidFill>
                <a:srgbClr val="333333"/>
              </a:solidFill>
              <a:latin typeface="Arial"/>
              <a:cs typeface="Arial"/>
            </a:endParaRPr>
          </a:p>
          <a:p>
            <a:pPr defTabSz="1219170"/>
            <a:endParaRPr lang="en-US" sz="1600" dirty="0">
              <a:solidFill>
                <a:srgbClr val="333333"/>
              </a:solidFill>
              <a:latin typeface="Arial"/>
              <a:cs typeface="Arial"/>
            </a:endParaRPr>
          </a:p>
          <a:p>
            <a:pPr defTabSz="1219170"/>
            <a:r>
              <a:rPr lang="en-US" sz="16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600" dirty="0">
              <a:solidFill>
                <a:srgbClr val="333333"/>
              </a:solidFill>
              <a:latin typeface="Arial"/>
              <a:cs typeface="Arial"/>
            </a:endParaRP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741333" y="3572934"/>
            <a:ext cx="4550833" cy="3076935"/>
          </a:xfrm>
          <a:prstGeom prst="rect">
            <a:avLst/>
          </a:prstGeom>
        </p:spPr>
      </p:pic>
    </p:spTree>
    <p:extLst>
      <p:ext uri="{BB962C8B-B14F-4D97-AF65-F5344CB8AC3E}">
        <p14:creationId xmlns:p14="http://schemas.microsoft.com/office/powerpoint/2010/main" val="3056494829"/>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for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solidFill>
            <a:srgbClr val="3E4043">
              <a:alpha val="14902"/>
            </a:srgbClr>
          </a:solidFill>
        </p:spPr>
        <p:txBody>
          <a:bodyPr>
            <a:normAutofit/>
          </a:bodyPr>
          <a:lstStyle>
            <a:lvl1pPr marL="0" indent="0" algn="r">
              <a:buNone/>
              <a:defRPr sz="2133" baseline="0"/>
            </a:lvl1pPr>
          </a:lstStyle>
          <a:p>
            <a:r>
              <a:rPr lang="de-DE" dirty="0"/>
              <a:t>Click on icon to select picture</a:t>
            </a:r>
          </a:p>
        </p:txBody>
      </p:sp>
      <p:sp>
        <p:nvSpPr>
          <p:cNvPr id="2" name="Title 1"/>
          <p:cNvSpPr>
            <a:spLocks noGrp="1"/>
          </p:cNvSpPr>
          <p:nvPr>
            <p:ph type="ctrTitle"/>
          </p:nvPr>
        </p:nvSpPr>
        <p:spPr>
          <a:xfrm>
            <a:off x="629281" y="2396572"/>
            <a:ext cx="6165252" cy="2680795"/>
          </a:xfrm>
        </p:spPr>
        <p:txBody>
          <a:bodyPr anchor="t" anchorCtr="0">
            <a:noAutofit/>
          </a:bodyPr>
          <a:lstStyle>
            <a:lvl1pPr algn="l">
              <a:lnSpc>
                <a:spcPts val="7466"/>
              </a:lnSpc>
              <a:defRPr sz="5067">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12" name="Text Placeholder 11"/>
          <p:cNvSpPr>
            <a:spLocks noGrp="1"/>
          </p:cNvSpPr>
          <p:nvPr>
            <p:ph type="body" sz="quarter" idx="14" hasCustomPrompt="1"/>
          </p:nvPr>
        </p:nvSpPr>
        <p:spPr>
          <a:xfrm>
            <a:off x="648496" y="5417221"/>
            <a:ext cx="6816945" cy="651263"/>
          </a:xfrm>
        </p:spPr>
        <p:txBody>
          <a:bodyPr>
            <a:noAutofit/>
          </a:bodyPr>
          <a:lstStyle>
            <a:lvl1pPr marL="0" indent="0">
              <a:lnSpc>
                <a:spcPts val="2933"/>
              </a:lnSpc>
              <a:spcBef>
                <a:spcPts val="0"/>
              </a:spcBef>
              <a:buNone/>
              <a:defRPr sz="1733">
                <a:solidFill>
                  <a:schemeClr val="bg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9" name="Text Placeholder 9"/>
          <p:cNvSpPr>
            <a:spLocks noGrp="1"/>
          </p:cNvSpPr>
          <p:nvPr>
            <p:ph type="body" sz="quarter" idx="13"/>
          </p:nvPr>
        </p:nvSpPr>
        <p:spPr>
          <a:xfrm>
            <a:off x="774944" y="798453"/>
            <a:ext cx="1051200" cy="1152000"/>
          </a:xfr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33">
                <a:solidFill>
                  <a:schemeClr val="bg1"/>
                </a:solidFill>
              </a:defRPr>
            </a:lvl1pPr>
          </a:lstStyle>
          <a:p>
            <a:pPr lvl="0"/>
            <a:r>
              <a:rPr lang="nl-NL"/>
              <a:t>Click to edit Master text styles</a:t>
            </a:r>
          </a:p>
        </p:txBody>
      </p:sp>
    </p:spTree>
    <p:extLst>
      <p:ext uri="{BB962C8B-B14F-4D97-AF65-F5344CB8AC3E}">
        <p14:creationId xmlns:p14="http://schemas.microsoft.com/office/powerpoint/2010/main" val="3233495794"/>
      </p:ext>
    </p:extLst>
  </p:cSld>
  <p:clrMapOvr>
    <a:masterClrMapping/>
  </p:clrMapOvr>
  <p:extLst>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622979" y="2404205"/>
            <a:ext cx="6781777" cy="1812195"/>
          </a:xfrm>
        </p:spPr>
        <p:txBody>
          <a:bodyPr anchor="t" anchorCtr="0">
            <a:noAutofit/>
          </a:bodyPr>
          <a:lstStyle>
            <a:lvl1pPr algn="l">
              <a:lnSpc>
                <a:spcPts val="7466"/>
              </a:lnSpc>
              <a:defRPr sz="5067">
                <a:solidFill>
                  <a:schemeClr val="tx1"/>
                </a:solidFill>
              </a:defRPr>
            </a:lvl1pPr>
          </a:lstStyle>
          <a:p>
            <a:r>
              <a:rPr lang="nl-NL" dirty="0"/>
              <a:t>Click to edit Master title style</a:t>
            </a:r>
            <a:endParaRPr lang="de-DE" dirty="0"/>
          </a:p>
        </p:txBody>
      </p:sp>
      <p:sp>
        <p:nvSpPr>
          <p:cNvPr id="12" name="Text Placeholder 11"/>
          <p:cNvSpPr>
            <a:spLocks noGrp="1"/>
          </p:cNvSpPr>
          <p:nvPr>
            <p:ph type="body" sz="quarter" idx="14" hasCustomPrompt="1"/>
          </p:nvPr>
        </p:nvSpPr>
        <p:spPr>
          <a:xfrm>
            <a:off x="638386" y="5421076"/>
            <a:ext cx="6816945" cy="647408"/>
          </a:xfrm>
        </p:spPr>
        <p:txBody>
          <a:bodyPr>
            <a:noAutofit/>
          </a:bodyPr>
          <a:lstStyle>
            <a:lvl1pPr marL="0" indent="0">
              <a:lnSpc>
                <a:spcPts val="2933"/>
              </a:lnSpc>
              <a:spcBef>
                <a:spcPts val="0"/>
              </a:spcBef>
              <a:buNone/>
              <a:defRPr sz="1733">
                <a:solidFill>
                  <a:schemeClr val="tx2">
                    <a:lumMod val="60000"/>
                    <a:lumOff val="40000"/>
                  </a:schemeClr>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7" name="Text Placeholder 6"/>
          <p:cNvSpPr>
            <a:spLocks noGrp="1"/>
          </p:cNvSpPr>
          <p:nvPr>
            <p:ph type="body" sz="quarter" idx="15" hasCustomPrompt="1"/>
          </p:nvPr>
        </p:nvSpPr>
        <p:spPr>
          <a:xfrm>
            <a:off x="639913" y="4584313"/>
            <a:ext cx="6781777" cy="1249363"/>
          </a:xfrm>
        </p:spPr>
        <p:txBody>
          <a:bodyPr>
            <a:noAutofit/>
          </a:bodyPr>
          <a:lstStyle>
            <a:lvl1pPr marL="0" indent="0">
              <a:lnSpc>
                <a:spcPts val="4267"/>
              </a:lnSpc>
              <a:buNone/>
              <a:defRPr sz="30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endParaRPr lang="de-DE"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323" y="787061"/>
            <a:ext cx="1058335" cy="1152000"/>
          </a:xfrm>
          <a:prstGeom prst="rect">
            <a:avLst/>
          </a:prstGeom>
        </p:spPr>
      </p:pic>
      <p:pic>
        <p:nvPicPr>
          <p:cNvPr id="10" name="Picture 9">
            <a:extLst>
              <a:ext uri="{FF2B5EF4-FFF2-40B4-BE49-F238E27FC236}">
                <a16:creationId xmlns:a16="http://schemas.microsoft.com/office/drawing/2014/main" id="{FC44744F-2A7F-394D-9B7F-BF1D92182BD9}"/>
              </a:ext>
            </a:extLst>
          </p:cNvPr>
          <p:cNvPicPr>
            <a:picLocks noChangeAspect="1"/>
          </p:cNvPicPr>
          <p:nvPr userDrawn="1"/>
        </p:nvPicPr>
        <p:blipFill>
          <a:blip r:embed="rId3"/>
          <a:stretch>
            <a:fillRect/>
          </a:stretch>
        </p:blipFill>
        <p:spPr>
          <a:xfrm>
            <a:off x="6080567" y="-25261"/>
            <a:ext cx="9100251" cy="6062879"/>
          </a:xfrm>
          <a:prstGeom prst="rect">
            <a:avLst/>
          </a:prstGeom>
        </p:spPr>
      </p:pic>
      <p:pic>
        <p:nvPicPr>
          <p:cNvPr id="11" name="Picture 10">
            <a:extLst>
              <a:ext uri="{FF2B5EF4-FFF2-40B4-BE49-F238E27FC236}">
                <a16:creationId xmlns:a16="http://schemas.microsoft.com/office/drawing/2014/main" id="{6D87F5E7-1021-FD4F-BBEA-3EE2213DAD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4757" y="553233"/>
            <a:ext cx="4698020" cy="9144000"/>
          </a:xfrm>
          <a:prstGeom prst="rect">
            <a:avLst/>
          </a:prstGeom>
        </p:spPr>
      </p:pic>
    </p:spTree>
    <p:extLst>
      <p:ext uri="{BB962C8B-B14F-4D97-AF65-F5344CB8AC3E}">
        <p14:creationId xmlns:p14="http://schemas.microsoft.com/office/powerpoint/2010/main" val="4158974801"/>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p:spTree>
      <p:nvGrpSpPr>
        <p:cNvPr id="1" name=""/>
        <p:cNvGrpSpPr/>
        <p:nvPr/>
      </p:nvGrpSpPr>
      <p:grpSpPr>
        <a:xfrm>
          <a:off x="0" y="0"/>
          <a:ext cx="0" cy="0"/>
          <a:chOff x="0" y="0"/>
          <a:chExt cx="0" cy="0"/>
        </a:xfrm>
      </p:grpSpPr>
      <p:sp>
        <p:nvSpPr>
          <p:cNvPr id="2" name="Title 1"/>
          <p:cNvSpPr>
            <a:spLocks noGrp="1"/>
          </p:cNvSpPr>
          <p:nvPr>
            <p:ph type="ctrTitle"/>
          </p:nvPr>
        </p:nvSpPr>
        <p:spPr>
          <a:xfrm>
            <a:off x="622979" y="1359563"/>
            <a:ext cx="6781777" cy="1812195"/>
          </a:xfrm>
        </p:spPr>
        <p:txBody>
          <a:bodyPr anchor="t" anchorCtr="0">
            <a:noAutofit/>
          </a:bodyPr>
          <a:lstStyle>
            <a:lvl1pPr algn="l">
              <a:lnSpc>
                <a:spcPts val="7466"/>
              </a:lnSpc>
              <a:defRPr sz="5067">
                <a:solidFill>
                  <a:schemeClr val="tx1"/>
                </a:solidFill>
              </a:defRPr>
            </a:lvl1pPr>
          </a:lstStyle>
          <a:p>
            <a:r>
              <a:rPr lang="nl-NL" dirty="0"/>
              <a:t>Click to edit Master title style</a:t>
            </a:r>
            <a:endParaRPr lang="de-DE"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323" y="5253438"/>
            <a:ext cx="841159" cy="915604"/>
          </a:xfrm>
          <a:prstGeom prst="rect">
            <a:avLst/>
          </a:prstGeom>
        </p:spPr>
      </p:pic>
      <p:grpSp>
        <p:nvGrpSpPr>
          <p:cNvPr id="16" name="Group 15">
            <a:extLst>
              <a:ext uri="{FF2B5EF4-FFF2-40B4-BE49-F238E27FC236}">
                <a16:creationId xmlns:a16="http://schemas.microsoft.com/office/drawing/2014/main" id="{93A826C6-B8D5-4A48-907E-8F9AC84E1CAF}"/>
              </a:ext>
            </a:extLst>
          </p:cNvPr>
          <p:cNvGrpSpPr/>
          <p:nvPr userDrawn="1"/>
        </p:nvGrpSpPr>
        <p:grpSpPr>
          <a:xfrm>
            <a:off x="7720236" y="214559"/>
            <a:ext cx="4482945" cy="6647156"/>
            <a:chOff x="5794407" y="160919"/>
            <a:chExt cx="3362209" cy="4985367"/>
          </a:xfrm>
        </p:grpSpPr>
        <p:sp>
          <p:nvSpPr>
            <p:cNvPr id="5" name="Rectangle 4">
              <a:extLst>
                <a:ext uri="{FF2B5EF4-FFF2-40B4-BE49-F238E27FC236}">
                  <a16:creationId xmlns:a16="http://schemas.microsoft.com/office/drawing/2014/main" id="{5A5E34EF-3A8B-1F44-987A-FA6FB4FBE99A}"/>
                </a:ext>
              </a:extLst>
            </p:cNvPr>
            <p:cNvSpPr/>
            <p:nvPr userDrawn="1"/>
          </p:nvSpPr>
          <p:spPr>
            <a:xfrm>
              <a:off x="5794407" y="590296"/>
              <a:ext cx="3349593" cy="3784961"/>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descr="A group of people sitting at a table&#10;&#10;Description automatically generated">
              <a:extLst>
                <a:ext uri="{FF2B5EF4-FFF2-40B4-BE49-F238E27FC236}">
                  <a16:creationId xmlns:a16="http://schemas.microsoft.com/office/drawing/2014/main" id="{44D1A148-76B5-0F47-9804-F9FBEF5C93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63147" y="1097279"/>
              <a:ext cx="2693469" cy="4049007"/>
            </a:xfrm>
            <a:prstGeom prst="rect">
              <a:avLst/>
            </a:prstGeom>
          </p:spPr>
        </p:pic>
        <p:pic>
          <p:nvPicPr>
            <p:cNvPr id="13" name="Picture 12">
              <a:extLst>
                <a:ext uri="{FF2B5EF4-FFF2-40B4-BE49-F238E27FC236}">
                  <a16:creationId xmlns:a16="http://schemas.microsoft.com/office/drawing/2014/main" id="{CCBF8742-4BB0-0B49-B081-C90EF14865A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1053" y="160919"/>
              <a:ext cx="858753" cy="858753"/>
            </a:xfrm>
            <a:prstGeom prst="rect">
              <a:avLst/>
            </a:prstGeom>
          </p:spPr>
        </p:pic>
      </p:grpSp>
      <p:pic>
        <p:nvPicPr>
          <p:cNvPr id="15" name="Picture 14" descr="A close up of a logo&#10;&#10;Description automatically generated">
            <a:extLst>
              <a:ext uri="{FF2B5EF4-FFF2-40B4-BE49-F238E27FC236}">
                <a16:creationId xmlns:a16="http://schemas.microsoft.com/office/drawing/2014/main" id="{19D1A931-94C4-A644-B274-C454C82354B9}"/>
              </a:ext>
            </a:extLst>
          </p:cNvPr>
          <p:cNvPicPr>
            <a:picLocks noChangeAspect="1"/>
          </p:cNvPicPr>
          <p:nvPr userDrawn="1"/>
        </p:nvPicPr>
        <p:blipFill rotWithShape="1">
          <a:blip r:embed="rId5">
            <a:alphaModFix amt="63000"/>
            <a:extLst>
              <a:ext uri="{28A0092B-C50C-407E-A947-70E740481C1C}">
                <a14:useLocalDpi xmlns:a14="http://schemas.microsoft.com/office/drawing/2010/main" val="0"/>
              </a:ext>
            </a:extLst>
          </a:blip>
          <a:srcRect l="52674" r="21204" b="25178"/>
          <a:stretch/>
        </p:blipFill>
        <p:spPr>
          <a:xfrm flipH="1">
            <a:off x="9792100" y="1"/>
            <a:ext cx="2394259" cy="6858000"/>
          </a:xfrm>
          <a:prstGeom prst="rect">
            <a:avLst/>
          </a:prstGeom>
        </p:spPr>
      </p:pic>
    </p:spTree>
    <p:extLst>
      <p:ext uri="{BB962C8B-B14F-4D97-AF65-F5344CB8AC3E}">
        <p14:creationId xmlns:p14="http://schemas.microsoft.com/office/powerpoint/2010/main" val="1073929753"/>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sp>
        <p:nvSpPr>
          <p:cNvPr id="2" name="Title 1"/>
          <p:cNvSpPr>
            <a:spLocks noGrp="1"/>
          </p:cNvSpPr>
          <p:nvPr>
            <p:ph type="ctrTitle"/>
          </p:nvPr>
        </p:nvSpPr>
        <p:spPr>
          <a:xfrm>
            <a:off x="622979" y="2404205"/>
            <a:ext cx="6781777" cy="1812195"/>
          </a:xfrm>
        </p:spPr>
        <p:txBody>
          <a:bodyPr anchor="t" anchorCtr="0">
            <a:noAutofit/>
          </a:bodyPr>
          <a:lstStyle>
            <a:lvl1pPr algn="l">
              <a:lnSpc>
                <a:spcPts val="7466"/>
              </a:lnSpc>
              <a:defRPr sz="5067">
                <a:solidFill>
                  <a:schemeClr val="tx1"/>
                </a:solidFill>
              </a:defRPr>
            </a:lvl1pPr>
          </a:lstStyle>
          <a:p>
            <a:r>
              <a:rPr lang="nl-NL" dirty="0"/>
              <a:t>Click to edit Master title style</a:t>
            </a:r>
            <a:endParaRPr lang="de-DE" dirty="0"/>
          </a:p>
        </p:txBody>
      </p:sp>
      <p:sp>
        <p:nvSpPr>
          <p:cNvPr id="12" name="Text Placeholder 11"/>
          <p:cNvSpPr>
            <a:spLocks noGrp="1"/>
          </p:cNvSpPr>
          <p:nvPr>
            <p:ph type="body" sz="quarter" idx="14" hasCustomPrompt="1"/>
          </p:nvPr>
        </p:nvSpPr>
        <p:spPr>
          <a:xfrm>
            <a:off x="638386" y="5421076"/>
            <a:ext cx="6816945" cy="647408"/>
          </a:xfrm>
        </p:spPr>
        <p:txBody>
          <a:bodyPr>
            <a:noAutofit/>
          </a:bodyPr>
          <a:lstStyle>
            <a:lvl1pPr marL="0" indent="0">
              <a:lnSpc>
                <a:spcPts val="2933"/>
              </a:lnSpc>
              <a:spcBef>
                <a:spcPts val="0"/>
              </a:spcBef>
              <a:buNone/>
              <a:defRPr sz="1733">
                <a:solidFill>
                  <a:schemeClr val="tx2">
                    <a:lumMod val="60000"/>
                    <a:lumOff val="40000"/>
                  </a:schemeClr>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7" name="Text Placeholder 6"/>
          <p:cNvSpPr>
            <a:spLocks noGrp="1"/>
          </p:cNvSpPr>
          <p:nvPr>
            <p:ph type="body" sz="quarter" idx="15" hasCustomPrompt="1"/>
          </p:nvPr>
        </p:nvSpPr>
        <p:spPr>
          <a:xfrm>
            <a:off x="639913" y="4584313"/>
            <a:ext cx="6781777" cy="1249363"/>
          </a:xfrm>
        </p:spPr>
        <p:txBody>
          <a:bodyPr>
            <a:noAutofit/>
          </a:bodyPr>
          <a:lstStyle>
            <a:lvl1pPr marL="0" indent="0">
              <a:lnSpc>
                <a:spcPts val="4267"/>
              </a:lnSpc>
              <a:buNone/>
              <a:defRPr sz="30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endParaRPr lang="de-DE"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323" y="787061"/>
            <a:ext cx="1058335" cy="1152000"/>
          </a:xfrm>
          <a:prstGeom prst="rect">
            <a:avLst/>
          </a:prstGeom>
        </p:spPr>
      </p:pic>
      <p:pic>
        <p:nvPicPr>
          <p:cNvPr id="10" name="Picture 9">
            <a:extLst>
              <a:ext uri="{FF2B5EF4-FFF2-40B4-BE49-F238E27FC236}">
                <a16:creationId xmlns:a16="http://schemas.microsoft.com/office/drawing/2014/main" id="{FC44744F-2A7F-394D-9B7F-BF1D92182BD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15933" y="-25261"/>
            <a:ext cx="5876067" cy="6062879"/>
          </a:xfrm>
          <a:prstGeom prst="rect">
            <a:avLst/>
          </a:prstGeom>
        </p:spPr>
      </p:pic>
      <p:pic>
        <p:nvPicPr>
          <p:cNvPr id="11" name="Picture 10">
            <a:extLst>
              <a:ext uri="{FF2B5EF4-FFF2-40B4-BE49-F238E27FC236}">
                <a16:creationId xmlns:a16="http://schemas.microsoft.com/office/drawing/2014/main" id="{6D87F5E7-1021-FD4F-BBEA-3EE2213DAD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4757" y="553233"/>
            <a:ext cx="4698020" cy="9144000"/>
          </a:xfrm>
          <a:prstGeom prst="rect">
            <a:avLst/>
          </a:prstGeom>
        </p:spPr>
      </p:pic>
    </p:spTree>
    <p:extLst>
      <p:ext uri="{BB962C8B-B14F-4D97-AF65-F5344CB8AC3E}">
        <p14:creationId xmlns:p14="http://schemas.microsoft.com/office/powerpoint/2010/main" val="1624335178"/>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5395"/>
            <a:ext cx="10773291" cy="617012"/>
          </a:xfrm>
        </p:spPr>
        <p:txBody>
          <a:bodyPr/>
          <a:lstStyle>
            <a:lvl1pPr>
              <a:defRPr>
                <a:solidFill>
                  <a:schemeClr val="accent2"/>
                </a:solidFill>
              </a:defRPr>
            </a:lvl1pPr>
          </a:lstStyle>
          <a:p>
            <a:r>
              <a:rPr lang="en-US" dirty="0"/>
              <a:t>Agenda</a:t>
            </a:r>
            <a:endParaRPr lang="de-DE" dirty="0"/>
          </a:p>
        </p:txBody>
      </p:sp>
      <p:sp>
        <p:nvSpPr>
          <p:cNvPr id="9" name="Text Placeholder 8"/>
          <p:cNvSpPr>
            <a:spLocks noGrp="1"/>
          </p:cNvSpPr>
          <p:nvPr>
            <p:ph type="body" sz="quarter" idx="13"/>
          </p:nvPr>
        </p:nvSpPr>
        <p:spPr>
          <a:xfrm>
            <a:off x="650360" y="1536001"/>
            <a:ext cx="10773291" cy="4243172"/>
          </a:xfrm>
        </p:spPr>
        <p:txBody>
          <a:bodyPr/>
          <a:lstStyle>
            <a:lvl1pPr marL="355591" indent="-355591">
              <a:lnSpc>
                <a:spcPts val="3200"/>
              </a:lnSpc>
              <a:spcAft>
                <a:spcPts val="800"/>
              </a:spcAft>
              <a:buSzPct val="150000"/>
              <a:buFontTx/>
              <a:buBlip>
                <a:blip r:embed="rId2"/>
              </a:buBlip>
              <a:defRPr sz="2000"/>
            </a:lvl1pPr>
            <a:lvl2pPr marL="685783" indent="-228594">
              <a:lnSpc>
                <a:spcPts val="3200"/>
              </a:lnSpc>
              <a:spcBef>
                <a:spcPts val="0"/>
              </a:spcBef>
              <a:spcAft>
                <a:spcPts val="800"/>
              </a:spcAft>
              <a:buSzPct val="150000"/>
              <a:buFontTx/>
              <a:buBlip>
                <a:blip r:embed="rId2"/>
              </a:buBlip>
              <a:defRPr sz="2000"/>
            </a:lvl2pPr>
            <a:lvl3pPr marL="1142971" indent="-228594">
              <a:lnSpc>
                <a:spcPts val="3200"/>
              </a:lnSpc>
              <a:spcBef>
                <a:spcPts val="0"/>
              </a:spcBef>
              <a:spcAft>
                <a:spcPts val="800"/>
              </a:spcAft>
              <a:buSzPct val="150000"/>
              <a:buFontTx/>
              <a:buBlip>
                <a:blip r:embed="rId2"/>
              </a:buBlip>
              <a:defRPr sz="2000"/>
            </a:lvl3pPr>
            <a:lvl4pPr marL="1600160" indent="-228594">
              <a:lnSpc>
                <a:spcPts val="3200"/>
              </a:lnSpc>
              <a:spcBef>
                <a:spcPts val="0"/>
              </a:spcBef>
              <a:spcAft>
                <a:spcPts val="800"/>
              </a:spcAft>
              <a:buSzPct val="150000"/>
              <a:buFontTx/>
              <a:buBlip>
                <a:blip r:embed="rId2"/>
              </a:buBlip>
              <a:defRPr sz="2000"/>
            </a:lvl4pPr>
            <a:lvl5pPr marL="2057349" indent="-228594">
              <a:lnSpc>
                <a:spcPts val="3200"/>
              </a:lnSpc>
              <a:spcBef>
                <a:spcPts val="0"/>
              </a:spcBef>
              <a:spcAft>
                <a:spcPts val="800"/>
              </a:spcAft>
              <a:buSzPct val="150000"/>
              <a:buFontTx/>
              <a:buBlip>
                <a:blip r:embed="rId2"/>
              </a:buBlip>
              <a:defRPr sz="2000"/>
            </a:lvl5pPr>
          </a:lstStyle>
          <a:p>
            <a:pPr lvl="0"/>
            <a:r>
              <a:rPr lang="nl-NL" dirty="0"/>
              <a:t>Click to edit Master text styles</a:t>
            </a:r>
          </a:p>
          <a:p>
            <a:pPr lvl="1"/>
            <a:r>
              <a:rPr lang="nl-NL" dirty="0"/>
              <a:t>Second level</a:t>
            </a:r>
          </a:p>
          <a:p>
            <a:pPr lvl="2"/>
            <a:r>
              <a:rPr lang="nl-NL" dirty="0"/>
              <a:t>Third level</a:t>
            </a:r>
          </a:p>
          <a:p>
            <a:pPr lvl="3"/>
            <a:r>
              <a:rPr lang="nl-NL" dirty="0"/>
              <a:t>Fourth level</a:t>
            </a:r>
          </a:p>
          <a:p>
            <a:pPr lvl="4"/>
            <a:r>
              <a:rPr lang="nl-NL" dirty="0"/>
              <a:t>Fifth level</a:t>
            </a:r>
            <a:endParaRPr lang="de-DE" dirty="0"/>
          </a:p>
        </p:txBody>
      </p:sp>
      <p:sp>
        <p:nvSpPr>
          <p:cNvPr id="5" name="Date Placeholder 4"/>
          <p:cNvSpPr>
            <a:spLocks noGrp="1"/>
          </p:cNvSpPr>
          <p:nvPr>
            <p:ph type="dt" sz="half" idx="14"/>
          </p:nvPr>
        </p:nvSpPr>
        <p:spPr/>
        <p:txBody>
          <a:bodyPr/>
          <a:lstStyle/>
          <a:p>
            <a:fld id="{8875E64C-38E6-0F48-8A50-FE280DC5DE28}" type="datetime1">
              <a:rPr lang="en-US" smtClean="0"/>
              <a:t>6/10/2021</a:t>
            </a:fld>
            <a:endParaRPr lang="de-DE" dirty="0"/>
          </a:p>
        </p:txBody>
      </p:sp>
      <p:sp>
        <p:nvSpPr>
          <p:cNvPr id="6" name="Footer Placeholder 5"/>
          <p:cNvSpPr>
            <a:spLocks noGrp="1"/>
          </p:cNvSpPr>
          <p:nvPr>
            <p:ph type="ftr" sz="quarter" idx="15"/>
          </p:nvPr>
        </p:nvSpPr>
        <p:spPr/>
        <p:txBody>
          <a:bodyPr/>
          <a:lstStyle/>
          <a:p>
            <a:endParaRPr lang="de-DE" dirty="0"/>
          </a:p>
        </p:txBody>
      </p:sp>
      <p:pic>
        <p:nvPicPr>
          <p:cNvPr id="10" name="Picture 9">
            <a:extLst>
              <a:ext uri="{FF2B5EF4-FFF2-40B4-BE49-F238E27FC236}">
                <a16:creationId xmlns:a16="http://schemas.microsoft.com/office/drawing/2014/main" id="{761FFE77-D485-A04C-82BC-C23149C90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27997" y="1707686"/>
            <a:ext cx="3529691" cy="6870021"/>
          </a:xfrm>
          <a:prstGeom prst="rect">
            <a:avLst/>
          </a:prstGeom>
        </p:spPr>
      </p:pic>
      <p:pic>
        <p:nvPicPr>
          <p:cNvPr id="12" name="Picture 11">
            <a:extLst>
              <a:ext uri="{FF2B5EF4-FFF2-40B4-BE49-F238E27FC236}">
                <a16:creationId xmlns:a16="http://schemas.microsoft.com/office/drawing/2014/main" id="{E6D7F4BA-5308-4043-BE7F-A1D2DB8B27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14610" y="5609902"/>
            <a:ext cx="1145004" cy="1145004"/>
          </a:xfrm>
          <a:prstGeom prst="rect">
            <a:avLst/>
          </a:prstGeom>
        </p:spPr>
      </p:pic>
    </p:spTree>
    <p:extLst>
      <p:ext uri="{BB962C8B-B14F-4D97-AF65-F5344CB8AC3E}">
        <p14:creationId xmlns:p14="http://schemas.microsoft.com/office/powerpoint/2010/main" val="1301680011"/>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79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5395"/>
            <a:ext cx="10773291" cy="617012"/>
          </a:xfrm>
        </p:spPr>
        <p:txBody>
          <a:bodyPr/>
          <a:lstStyle>
            <a:lvl1pPr>
              <a:defRPr b="1" i="0">
                <a:solidFill>
                  <a:schemeClr val="accent2"/>
                </a:solidFill>
                <a:latin typeface="Arial Black" panose="020B0604020202020204" pitchFamily="34" charset="0"/>
                <a:cs typeface="Arial Black" panose="020B0604020202020204" pitchFamily="34" charset="0"/>
              </a:defRPr>
            </a:lvl1pPr>
          </a:lstStyle>
          <a:p>
            <a:r>
              <a:rPr lang="en-US" dirty="0"/>
              <a:t>Agenda</a:t>
            </a:r>
            <a:endParaRPr lang="de-DE" dirty="0"/>
          </a:p>
        </p:txBody>
      </p:sp>
      <p:sp>
        <p:nvSpPr>
          <p:cNvPr id="9" name="Text Placeholder 8"/>
          <p:cNvSpPr>
            <a:spLocks noGrp="1"/>
          </p:cNvSpPr>
          <p:nvPr>
            <p:ph type="body" sz="quarter" idx="13"/>
          </p:nvPr>
        </p:nvSpPr>
        <p:spPr>
          <a:xfrm>
            <a:off x="650360" y="1536001"/>
            <a:ext cx="10773291" cy="4243172"/>
          </a:xfrm>
        </p:spPr>
        <p:txBody>
          <a:bodyPr/>
          <a:lstStyle>
            <a:lvl1pPr marL="355591" indent="-355591">
              <a:lnSpc>
                <a:spcPts val="3200"/>
              </a:lnSpc>
              <a:spcAft>
                <a:spcPts val="800"/>
              </a:spcAft>
              <a:buSzPct val="150000"/>
              <a:buFontTx/>
              <a:buBlip>
                <a:blip r:embed="rId2"/>
              </a:buBlip>
              <a:defRPr sz="2000"/>
            </a:lvl1pPr>
            <a:lvl2pPr marL="685783" indent="-228594">
              <a:lnSpc>
                <a:spcPts val="3200"/>
              </a:lnSpc>
              <a:spcBef>
                <a:spcPts val="0"/>
              </a:spcBef>
              <a:spcAft>
                <a:spcPts val="800"/>
              </a:spcAft>
              <a:buSzPct val="100000"/>
              <a:buFont typeface="Arial" panose="020B0604020202020204" pitchFamily="34" charset="0"/>
              <a:buChar char="•"/>
              <a:defRPr sz="2000"/>
            </a:lvl2pPr>
            <a:lvl3pPr marL="1142971" indent="-228594">
              <a:lnSpc>
                <a:spcPts val="3200"/>
              </a:lnSpc>
              <a:spcBef>
                <a:spcPts val="0"/>
              </a:spcBef>
              <a:spcAft>
                <a:spcPts val="800"/>
              </a:spcAft>
              <a:buSzPct val="100000"/>
              <a:buFont typeface="Arial" panose="020B0604020202020204" pitchFamily="34" charset="0"/>
              <a:buChar char="•"/>
              <a:defRPr sz="2000"/>
            </a:lvl3pPr>
            <a:lvl4pPr marL="1600160" indent="-228594">
              <a:lnSpc>
                <a:spcPts val="3200"/>
              </a:lnSpc>
              <a:spcBef>
                <a:spcPts val="0"/>
              </a:spcBef>
              <a:spcAft>
                <a:spcPts val="800"/>
              </a:spcAft>
              <a:buSzPct val="100000"/>
              <a:buFont typeface="Arial" panose="020B0604020202020204" pitchFamily="34" charset="0"/>
              <a:buChar char="•"/>
              <a:defRPr sz="2000"/>
            </a:lvl4pPr>
            <a:lvl5pPr marL="2057349" indent="-228594">
              <a:lnSpc>
                <a:spcPts val="3200"/>
              </a:lnSpc>
              <a:spcBef>
                <a:spcPts val="0"/>
              </a:spcBef>
              <a:spcAft>
                <a:spcPts val="800"/>
              </a:spcAft>
              <a:buSzPct val="100000"/>
              <a:buFont typeface="Arial" panose="020B0604020202020204" pitchFamily="34" charset="0"/>
              <a:buChar char="•"/>
              <a:defRPr sz="2000"/>
            </a:lvl5pPr>
          </a:lstStyle>
          <a:p>
            <a:pPr lvl="0"/>
            <a:r>
              <a:rPr lang="nl-NL" dirty="0"/>
              <a:t>Click to edit Master text styles</a:t>
            </a:r>
          </a:p>
          <a:p>
            <a:pPr lvl="1"/>
            <a:r>
              <a:rPr lang="nl-NL" dirty="0"/>
              <a:t>Second level</a:t>
            </a:r>
          </a:p>
          <a:p>
            <a:pPr lvl="2"/>
            <a:r>
              <a:rPr lang="nl-NL" dirty="0"/>
              <a:t>Third level</a:t>
            </a:r>
          </a:p>
          <a:p>
            <a:pPr lvl="3"/>
            <a:r>
              <a:rPr lang="nl-NL" dirty="0"/>
              <a:t>Fourth level</a:t>
            </a:r>
          </a:p>
          <a:p>
            <a:pPr lvl="4"/>
            <a:r>
              <a:rPr lang="nl-NL" dirty="0"/>
              <a:t>Fifth level</a:t>
            </a:r>
            <a:endParaRPr lang="de-DE" dirty="0"/>
          </a:p>
        </p:txBody>
      </p:sp>
      <p:sp>
        <p:nvSpPr>
          <p:cNvPr id="5" name="Date Placeholder 4"/>
          <p:cNvSpPr>
            <a:spLocks noGrp="1"/>
          </p:cNvSpPr>
          <p:nvPr>
            <p:ph type="dt" sz="half" idx="14"/>
          </p:nvPr>
        </p:nvSpPr>
        <p:spPr/>
        <p:txBody>
          <a:bodyPr/>
          <a:lstStyle/>
          <a:p>
            <a:fld id="{8875E64C-38E6-0F48-8A50-FE280DC5DE28}" type="datetime1">
              <a:rPr lang="en-US" smtClean="0"/>
              <a:t>6/10/2021</a:t>
            </a:fld>
            <a:endParaRPr lang="de-DE" dirty="0"/>
          </a:p>
        </p:txBody>
      </p:sp>
      <p:sp>
        <p:nvSpPr>
          <p:cNvPr id="6" name="Footer Placeholder 5"/>
          <p:cNvSpPr>
            <a:spLocks noGrp="1"/>
          </p:cNvSpPr>
          <p:nvPr>
            <p:ph type="ftr" sz="quarter" idx="15"/>
          </p:nvPr>
        </p:nvSpPr>
        <p:spPr/>
        <p:txBody>
          <a:bodyPr/>
          <a:lstStyle/>
          <a:p>
            <a:endParaRPr lang="de-DE" dirty="0"/>
          </a:p>
        </p:txBody>
      </p:sp>
      <p:pic>
        <p:nvPicPr>
          <p:cNvPr id="4" name="Picture 3">
            <a:extLst>
              <a:ext uri="{FF2B5EF4-FFF2-40B4-BE49-F238E27FC236}">
                <a16:creationId xmlns:a16="http://schemas.microsoft.com/office/drawing/2014/main" id="{29C5C430-659D-B049-B704-BF6C5505B6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8320" y="4618892"/>
            <a:ext cx="2663679" cy="2239108"/>
          </a:xfrm>
          <a:prstGeom prst="rect">
            <a:avLst/>
          </a:prstGeom>
        </p:spPr>
      </p:pic>
      <p:pic>
        <p:nvPicPr>
          <p:cNvPr id="8" name="Imagem 22" descr="Padrão do plano de fundo&#10;&#10;Descrição gerada automaticamente">
            <a:extLst>
              <a:ext uri="{FF2B5EF4-FFF2-40B4-BE49-F238E27FC236}">
                <a16:creationId xmlns:a16="http://schemas.microsoft.com/office/drawing/2014/main" id="{11C9CA50-F9B6-6B49-ADA4-7916CE02826A}"/>
              </a:ext>
            </a:extLst>
          </p:cNvPr>
          <p:cNvPicPr>
            <a:picLocks noChangeAspect="1"/>
          </p:cNvPicPr>
          <p:nvPr userDrawn="1"/>
        </p:nvPicPr>
        <p:blipFill rotWithShape="1">
          <a:blip r:embed="rId4"/>
          <a:srcRect r="31390"/>
          <a:stretch/>
        </p:blipFill>
        <p:spPr>
          <a:xfrm rot="5674120" flipH="1">
            <a:off x="8690548" y="3761237"/>
            <a:ext cx="4061215" cy="3330429"/>
          </a:xfrm>
          <a:prstGeom prst="rect">
            <a:avLst/>
          </a:prstGeom>
        </p:spPr>
      </p:pic>
    </p:spTree>
    <p:extLst>
      <p:ext uri="{BB962C8B-B14F-4D97-AF65-F5344CB8AC3E}">
        <p14:creationId xmlns:p14="http://schemas.microsoft.com/office/powerpoint/2010/main" val="371240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79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2F24D-1687-475E-851C-AE21A95E75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259AA6-7BFD-4291-A7DC-9C1360D9A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E10FBE-1DFC-47B2-8F8F-2AEC73FB1452}"/>
              </a:ext>
            </a:extLst>
          </p:cNvPr>
          <p:cNvSpPr>
            <a:spLocks noGrp="1"/>
          </p:cNvSpPr>
          <p:nvPr>
            <p:ph type="dt" sz="half" idx="10"/>
          </p:nvPr>
        </p:nvSpPr>
        <p:spPr/>
        <p:txBody>
          <a:bodyPr/>
          <a:lstStyle/>
          <a:p>
            <a:r>
              <a:rPr lang="en-US"/>
              <a:t>June 2020</a:t>
            </a:r>
          </a:p>
        </p:txBody>
      </p:sp>
      <p:sp>
        <p:nvSpPr>
          <p:cNvPr id="5" name="Footer Placeholder 4">
            <a:extLst>
              <a:ext uri="{FF2B5EF4-FFF2-40B4-BE49-F238E27FC236}">
                <a16:creationId xmlns:a16="http://schemas.microsoft.com/office/drawing/2014/main" id="{78D103D1-74C3-45C2-98A6-896F90F52A9B}"/>
              </a:ext>
            </a:extLst>
          </p:cNvPr>
          <p:cNvSpPr>
            <a:spLocks noGrp="1"/>
          </p:cNvSpPr>
          <p:nvPr>
            <p:ph type="ftr" sz="quarter" idx="11"/>
          </p:nvPr>
        </p:nvSpPr>
        <p:spPr/>
        <p:txBody>
          <a:bodyPr/>
          <a:lstStyle/>
          <a:p>
            <a:r>
              <a:rPr lang="en-US"/>
              <a:t>Author Chat: Developing Clinical Judgment for Professional Nursing and the Next-Generation NCLEX-RN® Examination</a:t>
            </a:r>
          </a:p>
        </p:txBody>
      </p:sp>
      <p:sp>
        <p:nvSpPr>
          <p:cNvPr id="6" name="Slide Number Placeholder 5">
            <a:extLst>
              <a:ext uri="{FF2B5EF4-FFF2-40B4-BE49-F238E27FC236}">
                <a16:creationId xmlns:a16="http://schemas.microsoft.com/office/drawing/2014/main" id="{088D41A9-E2FE-4AAE-A1BC-8A6B71EB0EDE}"/>
              </a:ext>
            </a:extLst>
          </p:cNvPr>
          <p:cNvSpPr>
            <a:spLocks noGrp="1"/>
          </p:cNvSpPr>
          <p:nvPr>
            <p:ph type="sldNum" sz="quarter" idx="12"/>
          </p:nvPr>
        </p:nvSpPr>
        <p:spPr/>
        <p:txBody>
          <a:bodyPr/>
          <a:lstStyle/>
          <a:p>
            <a:fld id="{4F59FCC8-9299-4CAA-9078-7B25D75A8E22}" type="slidenum">
              <a:rPr lang="en-US" smtClean="0"/>
              <a:t>‹#›</a:t>
            </a:fld>
            <a:endParaRPr lang="en-US"/>
          </a:p>
        </p:txBody>
      </p:sp>
    </p:spTree>
    <p:extLst>
      <p:ext uri="{BB962C8B-B14F-4D97-AF65-F5344CB8AC3E}">
        <p14:creationId xmlns:p14="http://schemas.microsoft.com/office/powerpoint/2010/main" val="1092344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5395"/>
            <a:ext cx="10773291" cy="617012"/>
          </a:xfrm>
        </p:spPr>
        <p:txBody>
          <a:bodyPr/>
          <a:lstStyle>
            <a:lvl1pPr>
              <a:defRPr b="1" i="0">
                <a:solidFill>
                  <a:schemeClr val="accent2"/>
                </a:solidFill>
                <a:latin typeface="Arial Black" panose="020B0604020202020204" pitchFamily="34" charset="0"/>
                <a:cs typeface="Arial Black" panose="020B0604020202020204" pitchFamily="34" charset="0"/>
              </a:defRPr>
            </a:lvl1pPr>
          </a:lstStyle>
          <a:p>
            <a:r>
              <a:rPr lang="en-US" dirty="0"/>
              <a:t>Agenda</a:t>
            </a:r>
            <a:endParaRPr lang="de-DE" dirty="0"/>
          </a:p>
        </p:txBody>
      </p:sp>
      <p:sp>
        <p:nvSpPr>
          <p:cNvPr id="9" name="Text Placeholder 8"/>
          <p:cNvSpPr>
            <a:spLocks noGrp="1"/>
          </p:cNvSpPr>
          <p:nvPr>
            <p:ph type="body" sz="quarter" idx="13"/>
          </p:nvPr>
        </p:nvSpPr>
        <p:spPr>
          <a:xfrm>
            <a:off x="650360" y="1536001"/>
            <a:ext cx="10773291" cy="4243172"/>
          </a:xfrm>
        </p:spPr>
        <p:txBody>
          <a:bodyPr/>
          <a:lstStyle>
            <a:lvl1pPr marL="355591" indent="-355591">
              <a:lnSpc>
                <a:spcPts val="3200"/>
              </a:lnSpc>
              <a:spcAft>
                <a:spcPts val="800"/>
              </a:spcAft>
              <a:buSzPct val="150000"/>
              <a:buFontTx/>
              <a:buBlip>
                <a:blip r:embed="rId2"/>
              </a:buBlip>
              <a:defRPr sz="2000"/>
            </a:lvl1pPr>
            <a:lvl2pPr marL="685783" indent="-228594">
              <a:lnSpc>
                <a:spcPts val="3200"/>
              </a:lnSpc>
              <a:spcBef>
                <a:spcPts val="0"/>
              </a:spcBef>
              <a:spcAft>
                <a:spcPts val="800"/>
              </a:spcAft>
              <a:buSzPct val="100000"/>
              <a:buFont typeface="Arial" panose="020B0604020202020204" pitchFamily="34" charset="0"/>
              <a:buChar char="•"/>
              <a:defRPr sz="2000"/>
            </a:lvl2pPr>
            <a:lvl3pPr marL="1142971" indent="-228594">
              <a:lnSpc>
                <a:spcPts val="3200"/>
              </a:lnSpc>
              <a:spcBef>
                <a:spcPts val="0"/>
              </a:spcBef>
              <a:spcAft>
                <a:spcPts val="800"/>
              </a:spcAft>
              <a:buSzPct val="100000"/>
              <a:buFont typeface="Arial" panose="020B0604020202020204" pitchFamily="34" charset="0"/>
              <a:buChar char="•"/>
              <a:defRPr sz="2000"/>
            </a:lvl3pPr>
            <a:lvl4pPr marL="1600160" indent="-228594">
              <a:lnSpc>
                <a:spcPts val="3200"/>
              </a:lnSpc>
              <a:spcBef>
                <a:spcPts val="0"/>
              </a:spcBef>
              <a:spcAft>
                <a:spcPts val="800"/>
              </a:spcAft>
              <a:buSzPct val="100000"/>
              <a:buFont typeface="Arial" panose="020B0604020202020204" pitchFamily="34" charset="0"/>
              <a:buChar char="•"/>
              <a:defRPr sz="2000"/>
            </a:lvl4pPr>
            <a:lvl5pPr marL="2057349" indent="-228594">
              <a:lnSpc>
                <a:spcPts val="3200"/>
              </a:lnSpc>
              <a:spcBef>
                <a:spcPts val="0"/>
              </a:spcBef>
              <a:spcAft>
                <a:spcPts val="800"/>
              </a:spcAft>
              <a:buSzPct val="100000"/>
              <a:buFont typeface="Arial" panose="020B0604020202020204" pitchFamily="34" charset="0"/>
              <a:buChar char="•"/>
              <a:defRPr sz="2000"/>
            </a:lvl5pPr>
          </a:lstStyle>
          <a:p>
            <a:pPr lvl="0"/>
            <a:r>
              <a:rPr lang="nl-NL" dirty="0"/>
              <a:t>Click to edit Master text styles</a:t>
            </a:r>
          </a:p>
          <a:p>
            <a:pPr lvl="1"/>
            <a:r>
              <a:rPr lang="nl-NL" dirty="0"/>
              <a:t>Second level</a:t>
            </a:r>
          </a:p>
          <a:p>
            <a:pPr lvl="2"/>
            <a:r>
              <a:rPr lang="nl-NL" dirty="0"/>
              <a:t>Third level</a:t>
            </a:r>
          </a:p>
          <a:p>
            <a:pPr lvl="3"/>
            <a:r>
              <a:rPr lang="nl-NL" dirty="0"/>
              <a:t>Fourth level</a:t>
            </a:r>
          </a:p>
          <a:p>
            <a:pPr lvl="4"/>
            <a:r>
              <a:rPr lang="nl-NL" dirty="0"/>
              <a:t>Fifth level</a:t>
            </a:r>
            <a:endParaRPr lang="de-DE" dirty="0"/>
          </a:p>
        </p:txBody>
      </p:sp>
      <p:sp>
        <p:nvSpPr>
          <p:cNvPr id="10" name="Rectangle 9">
            <a:extLst>
              <a:ext uri="{FF2B5EF4-FFF2-40B4-BE49-F238E27FC236}">
                <a16:creationId xmlns:a16="http://schemas.microsoft.com/office/drawing/2014/main" id="{CEAC40A9-BC49-1441-BCEA-6DA7604A32DC}"/>
              </a:ext>
            </a:extLst>
          </p:cNvPr>
          <p:cNvSpPr/>
          <p:nvPr userDrawn="1"/>
        </p:nvSpPr>
        <p:spPr>
          <a:xfrm>
            <a:off x="1" y="5889062"/>
            <a:ext cx="12191999" cy="968937"/>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03ED893F-485D-B945-A9E6-83AC743B2A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2285" y="5987845"/>
            <a:ext cx="685251" cy="685251"/>
          </a:xfrm>
          <a:prstGeom prst="rect">
            <a:avLst/>
          </a:prstGeom>
        </p:spPr>
      </p:pic>
      <p:pic>
        <p:nvPicPr>
          <p:cNvPr id="12" name="Picture 11">
            <a:extLst>
              <a:ext uri="{FF2B5EF4-FFF2-40B4-BE49-F238E27FC236}">
                <a16:creationId xmlns:a16="http://schemas.microsoft.com/office/drawing/2014/main" id="{48F3128F-E9BB-BB4D-8869-4BDC4D56FFD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8001" y="6069859"/>
            <a:ext cx="535785" cy="592667"/>
          </a:xfrm>
          <a:prstGeom prst="rect">
            <a:avLst/>
          </a:prstGeom>
        </p:spPr>
      </p:pic>
      <p:sp>
        <p:nvSpPr>
          <p:cNvPr id="13" name="Date Placeholder 6">
            <a:extLst>
              <a:ext uri="{FF2B5EF4-FFF2-40B4-BE49-F238E27FC236}">
                <a16:creationId xmlns:a16="http://schemas.microsoft.com/office/drawing/2014/main" id="{80442110-62B8-C849-ADC1-B5F034920C44}"/>
              </a:ext>
            </a:extLst>
          </p:cNvPr>
          <p:cNvSpPr>
            <a:spLocks noGrp="1"/>
          </p:cNvSpPr>
          <p:nvPr>
            <p:ph type="dt" sz="half" idx="14"/>
          </p:nvPr>
        </p:nvSpPr>
        <p:spPr>
          <a:xfrm>
            <a:off x="1392000" y="6296344"/>
            <a:ext cx="4114800" cy="217085"/>
          </a:xfrm>
        </p:spPr>
        <p:txBody>
          <a:bodyPr/>
          <a:lstStyle/>
          <a:p>
            <a:r>
              <a:rPr lang="en-US" dirty="0"/>
              <a:t>3/15/2021</a:t>
            </a:r>
            <a:endParaRPr lang="de-DE" dirty="0"/>
          </a:p>
        </p:txBody>
      </p:sp>
    </p:spTree>
    <p:extLst>
      <p:ext uri="{BB962C8B-B14F-4D97-AF65-F5344CB8AC3E}">
        <p14:creationId xmlns:p14="http://schemas.microsoft.com/office/powerpoint/2010/main" val="3261375456"/>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79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intro/bulle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2DD8BD-8FA9-B94B-AD03-C9016E4261F0}"/>
              </a:ext>
            </a:extLst>
          </p:cNvPr>
          <p:cNvSpPr/>
          <p:nvPr userDrawn="1"/>
        </p:nvSpPr>
        <p:spPr>
          <a:xfrm>
            <a:off x="1" y="5889062"/>
            <a:ext cx="12191999" cy="968937"/>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2" name="Picture 11">
            <a:extLst>
              <a:ext uri="{FF2B5EF4-FFF2-40B4-BE49-F238E27FC236}">
                <a16:creationId xmlns:a16="http://schemas.microsoft.com/office/drawing/2014/main" id="{E7B47EFD-959C-2842-A538-DD97CE91F7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001" y="6069859"/>
            <a:ext cx="535785" cy="592667"/>
          </a:xfrm>
          <a:prstGeom prst="rect">
            <a:avLst/>
          </a:prstGeom>
        </p:spPr>
      </p:pic>
      <p:sp>
        <p:nvSpPr>
          <p:cNvPr id="2" name="Title 1"/>
          <p:cNvSpPr>
            <a:spLocks noGrp="1"/>
          </p:cNvSpPr>
          <p:nvPr>
            <p:ph type="title" hasCustomPrompt="1"/>
          </p:nvPr>
        </p:nvSpPr>
        <p:spPr>
          <a:xfrm>
            <a:off x="638400" y="573759"/>
            <a:ext cx="10723328" cy="617012"/>
          </a:xfrm>
        </p:spPr>
        <p:txBody>
          <a:bodyPr/>
          <a:lstStyle>
            <a:lvl1pPr>
              <a:defRPr>
                <a:solidFill>
                  <a:schemeClr val="accent2"/>
                </a:solidFill>
              </a:defRPr>
            </a:lvl1pPr>
          </a:lstStyle>
          <a:p>
            <a:r>
              <a:rPr lang="en-US" dirty="0"/>
              <a:t>Title</a:t>
            </a:r>
            <a:endParaRPr lang="de-DE" dirty="0"/>
          </a:p>
        </p:txBody>
      </p:sp>
      <p:sp>
        <p:nvSpPr>
          <p:cNvPr id="9" name="Text Placeholder 8"/>
          <p:cNvSpPr>
            <a:spLocks noGrp="1"/>
          </p:cNvSpPr>
          <p:nvPr>
            <p:ph type="body" sz="quarter" idx="13"/>
          </p:nvPr>
        </p:nvSpPr>
        <p:spPr>
          <a:xfrm>
            <a:off x="650356" y="1536001"/>
            <a:ext cx="10723328" cy="4353063"/>
          </a:xfrm>
        </p:spPr>
        <p:txBody>
          <a:bodyPr/>
          <a:lstStyle>
            <a:lvl1pPr marL="0" indent="0">
              <a:lnSpc>
                <a:spcPts val="3200"/>
              </a:lnSpc>
              <a:buNone/>
              <a:defRPr sz="2000" b="1"/>
            </a:lvl1pPr>
            <a:lvl2pPr marL="480472" indent="-480472">
              <a:lnSpc>
                <a:spcPts val="3200"/>
              </a:lnSpc>
              <a:buFont typeface="+mj-lt"/>
              <a:buAutoNum type="arabicPeriod"/>
              <a:defRPr sz="2000"/>
            </a:lvl2pPr>
            <a:lvl3pPr marL="715415" indent="-228594">
              <a:lnSpc>
                <a:spcPts val="3200"/>
              </a:lnSpc>
              <a:buSzPct val="150000"/>
              <a:buFontTx/>
              <a:buBlip>
                <a:blip r:embed="rId3"/>
              </a:buBlip>
              <a:defRPr sz="2000"/>
            </a:lvl3pPr>
            <a:lvl4pPr marL="960943" indent="-228594">
              <a:lnSpc>
                <a:spcPts val="3200"/>
              </a:lnSpc>
              <a:buFontTx/>
              <a:buBlip>
                <a:blip r:embed="rId3"/>
              </a:buBlip>
              <a:tabLst/>
              <a:defRPr sz="2000"/>
            </a:lvl4pPr>
            <a:lvl5pPr marL="1195887" indent="-228594">
              <a:lnSpc>
                <a:spcPts val="3200"/>
              </a:lnSpc>
              <a:buFontTx/>
              <a:buBlip>
                <a:blip r:embed="rId3"/>
              </a:buBlip>
              <a:defRPr sz="20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7" name="Date Placeholder 6"/>
          <p:cNvSpPr>
            <a:spLocks noGrp="1"/>
          </p:cNvSpPr>
          <p:nvPr>
            <p:ph type="dt" sz="half" idx="14"/>
          </p:nvPr>
        </p:nvSpPr>
        <p:spPr/>
        <p:txBody>
          <a:bodyPr/>
          <a:lstStyle/>
          <a:p>
            <a:fld id="{9331AAC9-7F33-244A-A834-81AA8568598F}" type="datetime1">
              <a:rPr lang="en-US" smtClean="0"/>
              <a:t>6/10/2021</a:t>
            </a:fld>
            <a:endParaRPr lang="de-DE" dirty="0"/>
          </a:p>
        </p:txBody>
      </p:sp>
      <p:pic>
        <p:nvPicPr>
          <p:cNvPr id="8" name="Picture 7">
            <a:extLst>
              <a:ext uri="{FF2B5EF4-FFF2-40B4-BE49-F238E27FC236}">
                <a16:creationId xmlns:a16="http://schemas.microsoft.com/office/drawing/2014/main" id="{8122EBB9-4EF5-8D46-B5E4-D6D2C759B9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2285" y="5987845"/>
            <a:ext cx="685251" cy="685251"/>
          </a:xfrm>
          <a:prstGeom prst="rect">
            <a:avLst/>
          </a:prstGeom>
        </p:spPr>
      </p:pic>
    </p:spTree>
    <p:extLst>
      <p:ext uri="{BB962C8B-B14F-4D97-AF65-F5344CB8AC3E}">
        <p14:creationId xmlns:p14="http://schemas.microsoft.com/office/powerpoint/2010/main" val="2798213151"/>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 intro/bulle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684130-C6F8-8047-8EBC-F0F91117ACBF}"/>
              </a:ext>
            </a:extLst>
          </p:cNvPr>
          <p:cNvSpPr/>
          <p:nvPr userDrawn="1"/>
        </p:nvSpPr>
        <p:spPr>
          <a:xfrm>
            <a:off x="1" y="5889062"/>
            <a:ext cx="12191999" cy="968937"/>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638400" y="573759"/>
            <a:ext cx="10723328" cy="617012"/>
          </a:xfrm>
        </p:spPr>
        <p:txBody>
          <a:bodyPr/>
          <a:lstStyle>
            <a:lvl1pPr>
              <a:defRPr>
                <a:solidFill>
                  <a:schemeClr val="accent2"/>
                </a:solidFill>
              </a:defRPr>
            </a:lvl1pPr>
          </a:lstStyle>
          <a:p>
            <a:r>
              <a:rPr lang="en-US" dirty="0"/>
              <a:t>Title</a:t>
            </a:r>
            <a:endParaRPr lang="de-DE" dirty="0"/>
          </a:p>
        </p:txBody>
      </p:sp>
      <p:sp>
        <p:nvSpPr>
          <p:cNvPr id="9" name="Text Placeholder 8"/>
          <p:cNvSpPr>
            <a:spLocks noGrp="1"/>
          </p:cNvSpPr>
          <p:nvPr>
            <p:ph type="body" sz="quarter" idx="13"/>
          </p:nvPr>
        </p:nvSpPr>
        <p:spPr>
          <a:xfrm>
            <a:off x="650356" y="1536001"/>
            <a:ext cx="10723328" cy="4353063"/>
          </a:xfrm>
        </p:spPr>
        <p:txBody>
          <a:bodyPr/>
          <a:lstStyle>
            <a:lvl1pPr marL="0" indent="0">
              <a:lnSpc>
                <a:spcPts val="3200"/>
              </a:lnSpc>
              <a:buNone/>
              <a:defRPr sz="2000" b="1"/>
            </a:lvl1pPr>
            <a:lvl2pPr marL="480472" indent="-480472">
              <a:lnSpc>
                <a:spcPts val="3200"/>
              </a:lnSpc>
              <a:buFont typeface="+mj-lt"/>
              <a:buAutoNum type="arabicPeriod"/>
              <a:defRPr sz="2000"/>
            </a:lvl2pPr>
            <a:lvl3pPr marL="715415" indent="-228594">
              <a:lnSpc>
                <a:spcPts val="3200"/>
              </a:lnSpc>
              <a:buSzPct val="150000"/>
              <a:buFontTx/>
              <a:buBlip>
                <a:blip r:embed="rId2"/>
              </a:buBlip>
              <a:defRPr sz="2000"/>
            </a:lvl3pPr>
            <a:lvl4pPr marL="960943" indent="-228594">
              <a:lnSpc>
                <a:spcPts val="3200"/>
              </a:lnSpc>
              <a:buFontTx/>
              <a:buBlip>
                <a:blip r:embed="rId2"/>
              </a:buBlip>
              <a:tabLst/>
              <a:defRPr sz="2000"/>
            </a:lvl4pPr>
            <a:lvl5pPr marL="1195887" indent="-228594">
              <a:lnSpc>
                <a:spcPts val="3200"/>
              </a:lnSpc>
              <a:buFontTx/>
              <a:buBlip>
                <a:blip r:embed="rId2"/>
              </a:buBlip>
              <a:defRPr sz="20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7" name="Date Placeholder 6"/>
          <p:cNvSpPr>
            <a:spLocks noGrp="1"/>
          </p:cNvSpPr>
          <p:nvPr>
            <p:ph type="dt" sz="half" idx="14"/>
          </p:nvPr>
        </p:nvSpPr>
        <p:spPr/>
        <p:txBody>
          <a:bodyPr/>
          <a:lstStyle/>
          <a:p>
            <a:fld id="{9331AAC9-7F33-244A-A834-81AA8568598F}" type="datetime1">
              <a:rPr lang="en-US" smtClean="0"/>
              <a:t>6/10/2021</a:t>
            </a:fld>
            <a:endParaRPr lang="de-DE" dirty="0"/>
          </a:p>
        </p:txBody>
      </p:sp>
      <p:pic>
        <p:nvPicPr>
          <p:cNvPr id="10" name="Picture 9">
            <a:extLst>
              <a:ext uri="{FF2B5EF4-FFF2-40B4-BE49-F238E27FC236}">
                <a16:creationId xmlns:a16="http://schemas.microsoft.com/office/drawing/2014/main" id="{BE901738-84F8-8D46-B1C2-A07834049E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8001" y="6069859"/>
            <a:ext cx="535785" cy="592667"/>
          </a:xfrm>
          <a:prstGeom prst="rect">
            <a:avLst/>
          </a:prstGeom>
        </p:spPr>
      </p:pic>
      <p:pic>
        <p:nvPicPr>
          <p:cNvPr id="8" name="Picture 7">
            <a:extLst>
              <a:ext uri="{FF2B5EF4-FFF2-40B4-BE49-F238E27FC236}">
                <a16:creationId xmlns:a16="http://schemas.microsoft.com/office/drawing/2014/main" id="{936F64E8-8A7A-C148-B6E6-6651BC271EA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2285" y="5987845"/>
            <a:ext cx="685251" cy="685251"/>
          </a:xfrm>
          <a:prstGeom prst="rect">
            <a:avLst/>
          </a:prstGeom>
        </p:spPr>
      </p:pic>
    </p:spTree>
    <p:extLst>
      <p:ext uri="{BB962C8B-B14F-4D97-AF65-F5344CB8AC3E}">
        <p14:creationId xmlns:p14="http://schemas.microsoft.com/office/powerpoint/2010/main" val="4234077478"/>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intro/bulle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FF122A4-24A5-8144-9771-8451F0BA7D14}"/>
              </a:ext>
            </a:extLst>
          </p:cNvPr>
          <p:cNvSpPr/>
          <p:nvPr userDrawn="1"/>
        </p:nvSpPr>
        <p:spPr>
          <a:xfrm>
            <a:off x="1" y="5889062"/>
            <a:ext cx="12191999" cy="968937"/>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2" name="Picture 11">
            <a:extLst>
              <a:ext uri="{FF2B5EF4-FFF2-40B4-BE49-F238E27FC236}">
                <a16:creationId xmlns:a16="http://schemas.microsoft.com/office/drawing/2014/main" id="{78C57FFF-9F4D-944B-B381-E763220D36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001" y="6069859"/>
            <a:ext cx="535785" cy="592667"/>
          </a:xfrm>
          <a:prstGeom prst="rect">
            <a:avLst/>
          </a:prstGeom>
        </p:spPr>
      </p:pic>
      <p:sp>
        <p:nvSpPr>
          <p:cNvPr id="2" name="Title 1"/>
          <p:cNvSpPr>
            <a:spLocks noGrp="1"/>
          </p:cNvSpPr>
          <p:nvPr>
            <p:ph type="title" hasCustomPrompt="1"/>
          </p:nvPr>
        </p:nvSpPr>
        <p:spPr>
          <a:xfrm>
            <a:off x="638400" y="573759"/>
            <a:ext cx="10723328" cy="617012"/>
          </a:xfrm>
        </p:spPr>
        <p:txBody>
          <a:bodyPr/>
          <a:lstStyle>
            <a:lvl1pPr>
              <a:defRPr>
                <a:solidFill>
                  <a:schemeClr val="accent2"/>
                </a:solidFill>
              </a:defRPr>
            </a:lvl1pPr>
          </a:lstStyle>
          <a:p>
            <a:r>
              <a:rPr lang="en-US" dirty="0"/>
              <a:t>Title</a:t>
            </a:r>
            <a:endParaRPr lang="de-DE" dirty="0"/>
          </a:p>
        </p:txBody>
      </p:sp>
      <p:sp>
        <p:nvSpPr>
          <p:cNvPr id="9" name="Text Placeholder 8"/>
          <p:cNvSpPr>
            <a:spLocks noGrp="1"/>
          </p:cNvSpPr>
          <p:nvPr>
            <p:ph type="body" sz="quarter" idx="13"/>
          </p:nvPr>
        </p:nvSpPr>
        <p:spPr>
          <a:xfrm>
            <a:off x="650356" y="1536001"/>
            <a:ext cx="10723328" cy="4353063"/>
          </a:xfrm>
        </p:spPr>
        <p:txBody>
          <a:bodyPr/>
          <a:lstStyle>
            <a:lvl1pPr marL="0" indent="0">
              <a:lnSpc>
                <a:spcPts val="3200"/>
              </a:lnSpc>
              <a:buNone/>
              <a:defRPr sz="2000" b="1"/>
            </a:lvl1pPr>
            <a:lvl2pPr marL="480472" indent="-480472">
              <a:lnSpc>
                <a:spcPts val="3200"/>
              </a:lnSpc>
              <a:buFont typeface="+mj-lt"/>
              <a:buAutoNum type="arabicPeriod"/>
              <a:defRPr sz="2000"/>
            </a:lvl2pPr>
            <a:lvl3pPr marL="715415" indent="-228594">
              <a:lnSpc>
                <a:spcPts val="3200"/>
              </a:lnSpc>
              <a:buSzPct val="150000"/>
              <a:buFontTx/>
              <a:buBlip>
                <a:blip r:embed="rId3"/>
              </a:buBlip>
              <a:defRPr sz="2000"/>
            </a:lvl3pPr>
            <a:lvl4pPr marL="960943" indent="-228594">
              <a:lnSpc>
                <a:spcPts val="3200"/>
              </a:lnSpc>
              <a:buFontTx/>
              <a:buBlip>
                <a:blip r:embed="rId3"/>
              </a:buBlip>
              <a:tabLst/>
              <a:defRPr sz="2000"/>
            </a:lvl4pPr>
            <a:lvl5pPr marL="1195887" indent="-228594">
              <a:lnSpc>
                <a:spcPts val="3200"/>
              </a:lnSpc>
              <a:buFontTx/>
              <a:buBlip>
                <a:blip r:embed="rId3"/>
              </a:buBlip>
              <a:defRPr sz="20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7" name="Date Placeholder 6"/>
          <p:cNvSpPr>
            <a:spLocks noGrp="1"/>
          </p:cNvSpPr>
          <p:nvPr>
            <p:ph type="dt" sz="half" idx="14"/>
          </p:nvPr>
        </p:nvSpPr>
        <p:spPr/>
        <p:txBody>
          <a:bodyPr/>
          <a:lstStyle/>
          <a:p>
            <a:fld id="{AC2BCB0B-9BF6-244C-B4AE-EAA794673E61}" type="datetime1">
              <a:rPr lang="en-US" smtClean="0"/>
              <a:t>6/10/2021</a:t>
            </a:fld>
            <a:endParaRPr lang="de-DE" dirty="0"/>
          </a:p>
        </p:txBody>
      </p:sp>
      <p:pic>
        <p:nvPicPr>
          <p:cNvPr id="8" name="Picture 7">
            <a:extLst>
              <a:ext uri="{FF2B5EF4-FFF2-40B4-BE49-F238E27FC236}">
                <a16:creationId xmlns:a16="http://schemas.microsoft.com/office/drawing/2014/main" id="{279E91B9-955A-B148-8757-0F08A5F88FA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2285" y="5987845"/>
            <a:ext cx="685251" cy="685251"/>
          </a:xfrm>
          <a:prstGeom prst="rect">
            <a:avLst/>
          </a:prstGeom>
        </p:spPr>
      </p:pic>
    </p:spTree>
    <p:extLst>
      <p:ext uri="{BB962C8B-B14F-4D97-AF65-F5344CB8AC3E}">
        <p14:creationId xmlns:p14="http://schemas.microsoft.com/office/powerpoint/2010/main" val="1352564864"/>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3759"/>
            <a:ext cx="10723328" cy="617012"/>
          </a:xfrm>
        </p:spPr>
        <p:txBody>
          <a:bodyPr/>
          <a:lstStyle>
            <a:lvl1pPr>
              <a:defRPr>
                <a:solidFill>
                  <a:schemeClr val="accent2"/>
                </a:solidFill>
              </a:defRPr>
            </a:lvl1pPr>
          </a:lstStyle>
          <a:p>
            <a:r>
              <a:rPr lang="en-US" dirty="0"/>
              <a:t>Title</a:t>
            </a:r>
            <a:endParaRPr lang="de-DE" dirty="0"/>
          </a:p>
        </p:txBody>
      </p:sp>
      <p:sp>
        <p:nvSpPr>
          <p:cNvPr id="9" name="Text Placeholder 8"/>
          <p:cNvSpPr>
            <a:spLocks noGrp="1"/>
          </p:cNvSpPr>
          <p:nvPr>
            <p:ph type="body" sz="quarter" idx="13"/>
          </p:nvPr>
        </p:nvSpPr>
        <p:spPr>
          <a:xfrm>
            <a:off x="650356" y="1536001"/>
            <a:ext cx="10723328" cy="4353063"/>
          </a:xfrm>
        </p:spPr>
        <p:txBody>
          <a:bodyPr/>
          <a:lstStyle>
            <a:lvl1pPr marL="0" indent="0">
              <a:lnSpc>
                <a:spcPts val="3200"/>
              </a:lnSpc>
              <a:buNone/>
              <a:defRPr sz="2000" b="0"/>
            </a:lvl1pPr>
            <a:lvl2pPr marL="480472" indent="-480472">
              <a:lnSpc>
                <a:spcPts val="3200"/>
              </a:lnSpc>
              <a:buFont typeface="+mj-lt"/>
              <a:buAutoNum type="arabicPeriod"/>
              <a:defRPr sz="2000" b="0"/>
            </a:lvl2pPr>
            <a:lvl3pPr marL="715415" indent="-228594">
              <a:lnSpc>
                <a:spcPts val="3200"/>
              </a:lnSpc>
              <a:defRPr sz="2000" b="0"/>
            </a:lvl3pPr>
            <a:lvl4pPr marL="960943" indent="-228594">
              <a:lnSpc>
                <a:spcPts val="3200"/>
              </a:lnSpc>
              <a:tabLst/>
              <a:defRPr sz="2000" b="0"/>
            </a:lvl4pPr>
            <a:lvl5pPr marL="1195887" indent="-228594">
              <a:lnSpc>
                <a:spcPts val="3200"/>
              </a:lnSpc>
              <a:defRPr sz="2000" b="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3" name="Date Placeholder 2"/>
          <p:cNvSpPr>
            <a:spLocks noGrp="1"/>
          </p:cNvSpPr>
          <p:nvPr>
            <p:ph type="dt" sz="half" idx="14"/>
          </p:nvPr>
        </p:nvSpPr>
        <p:spPr/>
        <p:txBody>
          <a:bodyPr/>
          <a:lstStyle/>
          <a:p>
            <a:fld id="{B6845B01-CEBD-B14E-8C89-F90FAC85414A}" type="datetime1">
              <a:rPr lang="en-US" smtClean="0"/>
              <a:t>6/10/2021</a:t>
            </a:fld>
            <a:endParaRPr lang="de-DE" dirty="0"/>
          </a:p>
        </p:txBody>
      </p:sp>
      <p:sp>
        <p:nvSpPr>
          <p:cNvPr id="6" name="Footer Placeholder 5"/>
          <p:cNvSpPr>
            <a:spLocks noGrp="1"/>
          </p:cNvSpPr>
          <p:nvPr>
            <p:ph type="ftr" sz="quarter" idx="15"/>
          </p:nvPr>
        </p:nvSpPr>
        <p:spPr/>
        <p:txBody>
          <a:bodyPr/>
          <a:lstStyle/>
          <a:p>
            <a:endParaRPr lang="de-DE" dirty="0"/>
          </a:p>
        </p:txBody>
      </p:sp>
      <p:pic>
        <p:nvPicPr>
          <p:cNvPr id="11" name="Picture 10">
            <a:extLst>
              <a:ext uri="{FF2B5EF4-FFF2-40B4-BE49-F238E27FC236}">
                <a16:creationId xmlns:a16="http://schemas.microsoft.com/office/drawing/2014/main" id="{F50B4B2C-D350-5043-9F07-ED81171EE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7997" y="1707686"/>
            <a:ext cx="3529691" cy="6870021"/>
          </a:xfrm>
          <a:prstGeom prst="rect">
            <a:avLst/>
          </a:prstGeom>
        </p:spPr>
      </p:pic>
      <p:pic>
        <p:nvPicPr>
          <p:cNvPr id="12" name="Picture 11">
            <a:extLst>
              <a:ext uri="{FF2B5EF4-FFF2-40B4-BE49-F238E27FC236}">
                <a16:creationId xmlns:a16="http://schemas.microsoft.com/office/drawing/2014/main" id="{AD73190C-ED95-0549-8B7A-2FF66B4724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4610" y="5609902"/>
            <a:ext cx="1145004" cy="1145004"/>
          </a:xfrm>
          <a:prstGeom prst="rect">
            <a:avLst/>
          </a:prstGeom>
        </p:spPr>
      </p:pic>
    </p:spTree>
    <p:extLst>
      <p:ext uri="{BB962C8B-B14F-4D97-AF65-F5344CB8AC3E}">
        <p14:creationId xmlns:p14="http://schemas.microsoft.com/office/powerpoint/2010/main" val="2411119681"/>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3759"/>
            <a:ext cx="10723328" cy="617012"/>
          </a:xfrm>
        </p:spPr>
        <p:txBody>
          <a:bodyPr/>
          <a:lstStyle>
            <a:lvl1pPr>
              <a:defRPr>
                <a:solidFill>
                  <a:schemeClr val="accent2"/>
                </a:solidFill>
              </a:defRPr>
            </a:lvl1pPr>
          </a:lstStyle>
          <a:p>
            <a:r>
              <a:rPr lang="en-US" dirty="0"/>
              <a:t>Title</a:t>
            </a:r>
            <a:endParaRPr lang="de-DE" dirty="0"/>
          </a:p>
        </p:txBody>
      </p:sp>
      <p:sp>
        <p:nvSpPr>
          <p:cNvPr id="9" name="Text Placeholder 8"/>
          <p:cNvSpPr>
            <a:spLocks noGrp="1"/>
          </p:cNvSpPr>
          <p:nvPr>
            <p:ph type="body" sz="quarter" idx="13"/>
          </p:nvPr>
        </p:nvSpPr>
        <p:spPr>
          <a:xfrm>
            <a:off x="650356" y="1536001"/>
            <a:ext cx="10723328" cy="4353063"/>
          </a:xfrm>
        </p:spPr>
        <p:txBody>
          <a:bodyPr/>
          <a:lstStyle>
            <a:lvl1pPr marL="0" indent="0">
              <a:lnSpc>
                <a:spcPts val="3200"/>
              </a:lnSpc>
              <a:buNone/>
              <a:defRPr sz="2000" b="0"/>
            </a:lvl1pPr>
            <a:lvl2pPr marL="480472" indent="-480472">
              <a:lnSpc>
                <a:spcPts val="3200"/>
              </a:lnSpc>
              <a:buFont typeface="+mj-lt"/>
              <a:buAutoNum type="arabicPeriod"/>
              <a:defRPr sz="2000" b="0"/>
            </a:lvl2pPr>
            <a:lvl3pPr marL="715415" indent="-228594">
              <a:lnSpc>
                <a:spcPts val="3200"/>
              </a:lnSpc>
              <a:defRPr sz="2000" b="0"/>
            </a:lvl3pPr>
            <a:lvl4pPr marL="960943" indent="-228594">
              <a:lnSpc>
                <a:spcPts val="3200"/>
              </a:lnSpc>
              <a:tabLst/>
              <a:defRPr sz="2000" b="0"/>
            </a:lvl4pPr>
            <a:lvl5pPr marL="1195887" indent="-228594">
              <a:lnSpc>
                <a:spcPts val="3200"/>
              </a:lnSpc>
              <a:defRPr sz="2000" b="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3" name="Date Placeholder 2"/>
          <p:cNvSpPr>
            <a:spLocks noGrp="1"/>
          </p:cNvSpPr>
          <p:nvPr>
            <p:ph type="dt" sz="half" idx="14"/>
          </p:nvPr>
        </p:nvSpPr>
        <p:spPr/>
        <p:txBody>
          <a:bodyPr/>
          <a:lstStyle/>
          <a:p>
            <a:fld id="{B6845B01-CEBD-B14E-8C89-F90FAC85414A}" type="datetime1">
              <a:rPr lang="en-US" smtClean="0"/>
              <a:t>6/10/2021</a:t>
            </a:fld>
            <a:endParaRPr lang="de-DE" dirty="0"/>
          </a:p>
        </p:txBody>
      </p:sp>
      <p:sp>
        <p:nvSpPr>
          <p:cNvPr id="6" name="Footer Placeholder 5"/>
          <p:cNvSpPr>
            <a:spLocks noGrp="1"/>
          </p:cNvSpPr>
          <p:nvPr>
            <p:ph type="ftr" sz="quarter" idx="15"/>
          </p:nvPr>
        </p:nvSpPr>
        <p:spPr/>
        <p:txBody>
          <a:bodyPr/>
          <a:lstStyle/>
          <a:p>
            <a:endParaRPr lang="de-DE" dirty="0"/>
          </a:p>
        </p:txBody>
      </p:sp>
      <p:pic>
        <p:nvPicPr>
          <p:cNvPr id="11" name="Picture 10">
            <a:extLst>
              <a:ext uri="{FF2B5EF4-FFF2-40B4-BE49-F238E27FC236}">
                <a16:creationId xmlns:a16="http://schemas.microsoft.com/office/drawing/2014/main" id="{F50B4B2C-D350-5043-9F07-ED81171EE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2278" y="322949"/>
            <a:ext cx="4270927" cy="8312727"/>
          </a:xfrm>
          <a:prstGeom prst="rect">
            <a:avLst/>
          </a:prstGeom>
        </p:spPr>
      </p:pic>
      <p:pic>
        <p:nvPicPr>
          <p:cNvPr id="12" name="Picture 11">
            <a:extLst>
              <a:ext uri="{FF2B5EF4-FFF2-40B4-BE49-F238E27FC236}">
                <a16:creationId xmlns:a16="http://schemas.microsoft.com/office/drawing/2014/main" id="{AD73190C-ED95-0549-8B7A-2FF66B4724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9282" y="4826291"/>
            <a:ext cx="1385455" cy="1385455"/>
          </a:xfrm>
          <a:prstGeom prst="rect">
            <a:avLst/>
          </a:prstGeom>
        </p:spPr>
      </p:pic>
    </p:spTree>
    <p:extLst>
      <p:ext uri="{BB962C8B-B14F-4D97-AF65-F5344CB8AC3E}">
        <p14:creationId xmlns:p14="http://schemas.microsoft.com/office/powerpoint/2010/main" val="4098743953"/>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5332D3-05DC-464A-9A25-D9E28E8DADBF}"/>
              </a:ext>
            </a:extLst>
          </p:cNvPr>
          <p:cNvSpPr/>
          <p:nvPr userDrawn="1"/>
        </p:nvSpPr>
        <p:spPr>
          <a:xfrm>
            <a:off x="1" y="5889062"/>
            <a:ext cx="12191999" cy="968937"/>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3" name="Picture 12">
            <a:extLst>
              <a:ext uri="{FF2B5EF4-FFF2-40B4-BE49-F238E27FC236}">
                <a16:creationId xmlns:a16="http://schemas.microsoft.com/office/drawing/2014/main" id="{9BBC3F70-3143-194E-A2FC-2008396EDA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2533" y="5469099"/>
            <a:ext cx="1145004" cy="1145004"/>
          </a:xfrm>
          <a:prstGeom prst="rect">
            <a:avLst/>
          </a:prstGeom>
        </p:spPr>
      </p:pic>
      <p:pic>
        <p:nvPicPr>
          <p:cNvPr id="14" name="Picture 13">
            <a:extLst>
              <a:ext uri="{FF2B5EF4-FFF2-40B4-BE49-F238E27FC236}">
                <a16:creationId xmlns:a16="http://schemas.microsoft.com/office/drawing/2014/main" id="{CDB6714E-88B3-6A46-A365-B6935BADDD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8001" y="6069859"/>
            <a:ext cx="535785" cy="592667"/>
          </a:xfrm>
          <a:prstGeom prst="rect">
            <a:avLst/>
          </a:prstGeom>
        </p:spPr>
      </p:pic>
      <p:sp>
        <p:nvSpPr>
          <p:cNvPr id="2" name="Title 1"/>
          <p:cNvSpPr>
            <a:spLocks noGrp="1"/>
          </p:cNvSpPr>
          <p:nvPr>
            <p:ph type="title" hasCustomPrompt="1"/>
          </p:nvPr>
        </p:nvSpPr>
        <p:spPr>
          <a:xfrm>
            <a:off x="638400" y="573759"/>
            <a:ext cx="10723328" cy="617012"/>
          </a:xfrm>
        </p:spPr>
        <p:txBody>
          <a:bodyPr/>
          <a:lstStyle>
            <a:lvl1pPr>
              <a:defRPr>
                <a:solidFill>
                  <a:schemeClr val="accent2"/>
                </a:solidFill>
              </a:defRPr>
            </a:lvl1pPr>
          </a:lstStyle>
          <a:p>
            <a:r>
              <a:rPr lang="en-US" dirty="0"/>
              <a:t>Title</a:t>
            </a:r>
            <a:endParaRPr lang="de-DE" dirty="0"/>
          </a:p>
        </p:txBody>
      </p:sp>
      <p:sp>
        <p:nvSpPr>
          <p:cNvPr id="9" name="Text Placeholder 8"/>
          <p:cNvSpPr>
            <a:spLocks noGrp="1"/>
          </p:cNvSpPr>
          <p:nvPr>
            <p:ph type="body" sz="quarter" idx="13"/>
          </p:nvPr>
        </p:nvSpPr>
        <p:spPr>
          <a:xfrm>
            <a:off x="650356" y="1536001"/>
            <a:ext cx="5062528" cy="4353063"/>
          </a:xfrm>
        </p:spPr>
        <p:txBody>
          <a:bodyPr/>
          <a:lstStyle>
            <a:lvl1pPr marL="380990" indent="-380990">
              <a:lnSpc>
                <a:spcPts val="3200"/>
              </a:lnSpc>
              <a:buSzPct val="150000"/>
              <a:buFontTx/>
              <a:buBlip>
                <a:blip r:embed="rId4"/>
              </a:buBlip>
              <a:defRPr sz="1733" b="0"/>
            </a:lvl1pPr>
            <a:lvl2pPr marL="383108" indent="-383108">
              <a:lnSpc>
                <a:spcPts val="3200"/>
              </a:lnSpc>
              <a:buSzPct val="150000"/>
              <a:buFontTx/>
              <a:buBlip>
                <a:blip r:embed="rId4"/>
              </a:buBlip>
              <a:defRPr sz="1733" b="0"/>
            </a:lvl2pPr>
            <a:lvl3pPr marL="596885" indent="-232828">
              <a:lnSpc>
                <a:spcPts val="3200"/>
              </a:lnSpc>
              <a:buSzPct val="150000"/>
              <a:buFontTx/>
              <a:buBlip>
                <a:blip r:embed="rId4"/>
              </a:buBlip>
              <a:defRPr sz="1733" b="0"/>
            </a:lvl3pPr>
            <a:lvl4pPr marL="831830" indent="-234945">
              <a:lnSpc>
                <a:spcPts val="3200"/>
              </a:lnSpc>
              <a:buSzPct val="150000"/>
              <a:buFontTx/>
              <a:buBlip>
                <a:blip r:embed="rId4"/>
              </a:buBlip>
              <a:tabLst/>
              <a:defRPr sz="1733" b="0"/>
            </a:lvl4pPr>
            <a:lvl5pPr marL="1079473" indent="-247644">
              <a:lnSpc>
                <a:spcPts val="3200"/>
              </a:lnSpc>
              <a:buSzPct val="150000"/>
              <a:buFontTx/>
              <a:buBlip>
                <a:blip r:embed="rId4"/>
              </a:buBlip>
              <a:defRPr sz="1733" b="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8" name="Text Placeholder 8"/>
          <p:cNvSpPr>
            <a:spLocks noGrp="1"/>
          </p:cNvSpPr>
          <p:nvPr>
            <p:ph type="body" sz="quarter" idx="17"/>
          </p:nvPr>
        </p:nvSpPr>
        <p:spPr>
          <a:xfrm>
            <a:off x="6361123" y="1536001"/>
            <a:ext cx="5062528" cy="4353063"/>
          </a:xfrm>
        </p:spPr>
        <p:txBody>
          <a:bodyPr/>
          <a:lstStyle>
            <a:lvl1pPr marL="380990" indent="-380990">
              <a:lnSpc>
                <a:spcPts val="3200"/>
              </a:lnSpc>
              <a:buSzPct val="150000"/>
              <a:buFontTx/>
              <a:buBlip>
                <a:blip r:embed="rId4"/>
              </a:buBlip>
              <a:defRPr sz="1733" b="0"/>
            </a:lvl1pPr>
            <a:lvl2pPr marL="383108" indent="-383108">
              <a:lnSpc>
                <a:spcPts val="3200"/>
              </a:lnSpc>
              <a:buSzPct val="150000"/>
              <a:buFontTx/>
              <a:buBlip>
                <a:blip r:embed="rId4"/>
              </a:buBlip>
              <a:defRPr sz="1733" b="0"/>
            </a:lvl2pPr>
            <a:lvl3pPr marL="596885" indent="-232828">
              <a:lnSpc>
                <a:spcPts val="3200"/>
              </a:lnSpc>
              <a:buSzPct val="150000"/>
              <a:buFontTx/>
              <a:buBlip>
                <a:blip r:embed="rId4"/>
              </a:buBlip>
              <a:defRPr sz="1733" b="0"/>
            </a:lvl3pPr>
            <a:lvl4pPr marL="831830" indent="-234945">
              <a:lnSpc>
                <a:spcPts val="3200"/>
              </a:lnSpc>
              <a:buSzPct val="150000"/>
              <a:buFontTx/>
              <a:buBlip>
                <a:blip r:embed="rId4"/>
              </a:buBlip>
              <a:tabLst/>
              <a:defRPr sz="1733" b="0"/>
            </a:lvl4pPr>
            <a:lvl5pPr marL="1079473" indent="-247644">
              <a:lnSpc>
                <a:spcPts val="3200"/>
              </a:lnSpc>
              <a:buSzPct val="150000"/>
              <a:buFontTx/>
              <a:buBlip>
                <a:blip r:embed="rId4"/>
              </a:buBlip>
              <a:defRPr sz="1733" b="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3" name="Date Placeholder 2"/>
          <p:cNvSpPr>
            <a:spLocks noGrp="1"/>
          </p:cNvSpPr>
          <p:nvPr>
            <p:ph type="dt" sz="half" idx="18"/>
          </p:nvPr>
        </p:nvSpPr>
        <p:spPr/>
        <p:txBody>
          <a:bodyPr/>
          <a:lstStyle/>
          <a:p>
            <a:fld id="{37A8F85E-246F-AD49-9298-E3113CFBF3B3}" type="datetime1">
              <a:rPr lang="en-US" smtClean="0"/>
              <a:t>6/10/2021</a:t>
            </a:fld>
            <a:endParaRPr lang="de-DE" dirty="0"/>
          </a:p>
        </p:txBody>
      </p:sp>
    </p:spTree>
    <p:extLst>
      <p:ext uri="{BB962C8B-B14F-4D97-AF65-F5344CB8AC3E}">
        <p14:creationId xmlns:p14="http://schemas.microsoft.com/office/powerpoint/2010/main" val="703627828"/>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F7D7024-E0BD-274D-B0E5-4334D6C433CD}"/>
              </a:ext>
            </a:extLst>
          </p:cNvPr>
          <p:cNvSpPr/>
          <p:nvPr userDrawn="1"/>
        </p:nvSpPr>
        <p:spPr>
          <a:xfrm>
            <a:off x="1" y="5889062"/>
            <a:ext cx="12191999" cy="968937"/>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D2C8743A-DF76-B042-8D37-EF4FC524C8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001" y="6069859"/>
            <a:ext cx="535785" cy="592667"/>
          </a:xfrm>
          <a:prstGeom prst="rect">
            <a:avLst/>
          </a:prstGeom>
        </p:spPr>
      </p:pic>
      <p:sp>
        <p:nvSpPr>
          <p:cNvPr id="9" name="Text Placeholder 8"/>
          <p:cNvSpPr>
            <a:spLocks noGrp="1"/>
          </p:cNvSpPr>
          <p:nvPr>
            <p:ph type="body" sz="quarter" idx="13"/>
          </p:nvPr>
        </p:nvSpPr>
        <p:spPr>
          <a:xfrm>
            <a:off x="634619" y="1568859"/>
            <a:ext cx="5078267" cy="4133408"/>
          </a:xfrm>
        </p:spPr>
        <p:txBody>
          <a:bodyPr/>
          <a:lstStyle>
            <a:lvl1pPr marL="0" indent="0">
              <a:lnSpc>
                <a:spcPts val="2933"/>
              </a:lnSpc>
              <a:spcBef>
                <a:spcPts val="0"/>
              </a:spcBef>
              <a:buNone/>
              <a:defRPr sz="1733" b="0"/>
            </a:lvl1pPr>
            <a:lvl2pPr marL="364058" indent="-364058">
              <a:lnSpc>
                <a:spcPts val="2933"/>
              </a:lnSpc>
              <a:spcBef>
                <a:spcPts val="0"/>
              </a:spcBef>
              <a:buFont typeface="+mj-lt"/>
              <a:buAutoNum type="arabicPeriod"/>
              <a:defRPr sz="1733"/>
            </a:lvl2pPr>
            <a:lvl3pPr marL="715415" indent="-228594">
              <a:lnSpc>
                <a:spcPts val="2933"/>
              </a:lnSpc>
              <a:spcBef>
                <a:spcPts val="0"/>
              </a:spcBef>
              <a:defRPr sz="1733"/>
            </a:lvl3pPr>
            <a:lvl4pPr marL="960943" indent="-228594">
              <a:lnSpc>
                <a:spcPts val="2933"/>
              </a:lnSpc>
              <a:spcBef>
                <a:spcPts val="0"/>
              </a:spcBef>
              <a:tabLst/>
              <a:defRPr sz="1733"/>
            </a:lvl4pPr>
            <a:lvl5pPr marL="1195887" indent="-228594">
              <a:lnSpc>
                <a:spcPts val="2933"/>
              </a:lnSpc>
              <a:spcBef>
                <a:spcPts val="0"/>
              </a:spcBef>
              <a:defRPr sz="1733"/>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10" name="Picture Placeholder 9"/>
          <p:cNvSpPr>
            <a:spLocks noGrp="1"/>
          </p:cNvSpPr>
          <p:nvPr>
            <p:ph type="pic" sz="quarter" idx="14"/>
          </p:nvPr>
        </p:nvSpPr>
        <p:spPr>
          <a:xfrm>
            <a:off x="6096000" y="0"/>
            <a:ext cx="6096000" cy="6858000"/>
          </a:xfrm>
          <a:solidFill>
            <a:schemeClr val="bg1">
              <a:lumMod val="85000"/>
            </a:schemeClr>
          </a:solidFill>
        </p:spPr>
        <p:txBody>
          <a:bodyPr/>
          <a:lstStyle>
            <a:lvl1pPr marL="0" indent="0">
              <a:buFontTx/>
              <a:buNone/>
              <a:defRPr/>
            </a:lvl1pPr>
          </a:lstStyle>
          <a:p>
            <a:r>
              <a:rPr lang="nl-NL"/>
              <a:t>Drag picture to placeholder or click icon to add</a:t>
            </a:r>
            <a:endParaRPr lang="de-DE" dirty="0"/>
          </a:p>
        </p:txBody>
      </p:sp>
      <p:sp>
        <p:nvSpPr>
          <p:cNvPr id="7" name="Title 6"/>
          <p:cNvSpPr>
            <a:spLocks noGrp="1"/>
          </p:cNvSpPr>
          <p:nvPr>
            <p:ph type="title"/>
          </p:nvPr>
        </p:nvSpPr>
        <p:spPr>
          <a:xfrm>
            <a:off x="638401" y="585617"/>
            <a:ext cx="5078268"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endParaRPr lang="de-DE" dirty="0"/>
          </a:p>
        </p:txBody>
      </p:sp>
      <p:sp>
        <p:nvSpPr>
          <p:cNvPr id="4" name="Date Placeholder 3"/>
          <p:cNvSpPr>
            <a:spLocks noGrp="1"/>
          </p:cNvSpPr>
          <p:nvPr>
            <p:ph type="dt" sz="half" idx="15"/>
          </p:nvPr>
        </p:nvSpPr>
        <p:spPr/>
        <p:txBody>
          <a:bodyPr/>
          <a:lstStyle/>
          <a:p>
            <a:fld id="{C72F5E2C-5D61-784F-B192-7C25B7A2535D}" type="datetime1">
              <a:rPr lang="en-US" smtClean="0"/>
              <a:t>6/10/2021</a:t>
            </a:fld>
            <a:endParaRPr lang="de-DE" dirty="0"/>
          </a:p>
        </p:txBody>
      </p:sp>
      <p:sp>
        <p:nvSpPr>
          <p:cNvPr id="5" name="Footer Placeholder 4"/>
          <p:cNvSpPr>
            <a:spLocks noGrp="1"/>
          </p:cNvSpPr>
          <p:nvPr>
            <p:ph type="ftr" sz="quarter" idx="16"/>
          </p:nvPr>
        </p:nvSpPr>
        <p:spPr/>
        <p:txBody>
          <a:bodyPr/>
          <a:lstStyle/>
          <a:p>
            <a:endParaRPr lang="de-DE" dirty="0"/>
          </a:p>
        </p:txBody>
      </p:sp>
    </p:spTree>
    <p:extLst>
      <p:ext uri="{BB962C8B-B14F-4D97-AF65-F5344CB8AC3E}">
        <p14:creationId xmlns:p14="http://schemas.microsoft.com/office/powerpoint/2010/main" val="1622422167"/>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ote version 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95000"/>
            </a:schemeClr>
          </a:solidFill>
        </p:spPr>
        <p:txBody>
          <a:bodyPr/>
          <a:lstStyle>
            <a:lvl1pPr marL="0" indent="0">
              <a:buNone/>
              <a:defRPr/>
            </a:lvl1pPr>
          </a:lstStyle>
          <a:p>
            <a:r>
              <a:rPr lang="nl-NL" dirty="0" err="1"/>
              <a:t>Drag</a:t>
            </a:r>
            <a:r>
              <a:rPr lang="nl-NL" dirty="0"/>
              <a:t> picture </a:t>
            </a:r>
            <a:r>
              <a:rPr lang="nl-NL" dirty="0" err="1"/>
              <a:t>to</a:t>
            </a:r>
            <a:r>
              <a:rPr lang="nl-NL" dirty="0"/>
              <a:t> </a:t>
            </a:r>
            <a:r>
              <a:rPr lang="nl-NL" dirty="0" err="1"/>
              <a:t>placeholder</a:t>
            </a:r>
            <a:r>
              <a:rPr lang="nl-NL" dirty="0"/>
              <a:t> or click icon </a:t>
            </a:r>
            <a:r>
              <a:rPr lang="nl-NL" dirty="0" err="1"/>
              <a:t>to</a:t>
            </a:r>
            <a:r>
              <a:rPr lang="nl-NL" dirty="0"/>
              <a:t> </a:t>
            </a:r>
            <a:r>
              <a:rPr lang="nl-NL" dirty="0" err="1"/>
              <a:t>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768351" y="589650"/>
            <a:ext cx="7988788" cy="4240257"/>
          </a:xfrm>
        </p:spPr>
        <p:txBody>
          <a:bodyPr lIns="0" rIns="0"/>
          <a:lstStyle>
            <a:lvl1pPr marL="237061" indent="-237061">
              <a:defRPr>
                <a:solidFill>
                  <a:schemeClr val="bg1"/>
                </a:solidFill>
              </a:defRPr>
            </a:lvl1pPr>
          </a:lstStyle>
          <a:p>
            <a:r>
              <a:rPr lang="en-US" dirty="0"/>
              <a:t>“Quote”</a:t>
            </a:r>
            <a:endParaRPr lang="de-DE" dirty="0"/>
          </a:p>
        </p:txBody>
      </p:sp>
    </p:spTree>
    <p:extLst>
      <p:ext uri="{BB962C8B-B14F-4D97-AF65-F5344CB8AC3E}">
        <p14:creationId xmlns:p14="http://schemas.microsoft.com/office/powerpoint/2010/main" val="147911800"/>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vers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8351" y="584571"/>
            <a:ext cx="8331199" cy="3773451"/>
          </a:xfrm>
        </p:spPr>
        <p:txBody>
          <a:bodyPr lIns="0" tIns="0" rIns="0"/>
          <a:lstStyle>
            <a:lvl1pPr marL="237061" indent="-237061">
              <a:defRPr baseline="0">
                <a:solidFill>
                  <a:srgbClr val="FF6C00"/>
                </a:solidFill>
              </a:defRPr>
            </a:lvl1pPr>
          </a:lstStyle>
          <a:p>
            <a:r>
              <a:rPr lang="en-US" dirty="0"/>
              <a:t>“This is the place for a quote</a:t>
            </a:r>
            <a:r>
              <a:rPr lang="de-DE" dirty="0"/>
              <a:t>”</a:t>
            </a:r>
          </a:p>
        </p:txBody>
      </p:sp>
      <p:sp>
        <p:nvSpPr>
          <p:cNvPr id="5" name="Date Placeholder 4"/>
          <p:cNvSpPr>
            <a:spLocks noGrp="1"/>
          </p:cNvSpPr>
          <p:nvPr>
            <p:ph type="dt" sz="half" idx="10"/>
          </p:nvPr>
        </p:nvSpPr>
        <p:spPr/>
        <p:txBody>
          <a:bodyPr/>
          <a:lstStyle/>
          <a:p>
            <a:fld id="{FB2002DE-8763-C048-8B03-10B905E92681}" type="datetime1">
              <a:rPr lang="en-US" smtClean="0"/>
              <a:t>6/10/2021</a:t>
            </a:fld>
            <a:endParaRPr lang="de-DE" dirty="0"/>
          </a:p>
        </p:txBody>
      </p:sp>
      <p:sp>
        <p:nvSpPr>
          <p:cNvPr id="6" name="Footer Placeholder 5"/>
          <p:cNvSpPr>
            <a:spLocks noGrp="1"/>
          </p:cNvSpPr>
          <p:nvPr>
            <p:ph type="ftr" sz="quarter" idx="11"/>
          </p:nvPr>
        </p:nvSpPr>
        <p:spPr/>
        <p:txBody>
          <a:bodyPr/>
          <a:lstStyle/>
          <a:p>
            <a:endParaRPr lang="de-DE" dirty="0"/>
          </a:p>
        </p:txBody>
      </p:sp>
      <p:pic>
        <p:nvPicPr>
          <p:cNvPr id="10" name="Picture 9">
            <a:extLst>
              <a:ext uri="{FF2B5EF4-FFF2-40B4-BE49-F238E27FC236}">
                <a16:creationId xmlns:a16="http://schemas.microsoft.com/office/drawing/2014/main" id="{470E3B5E-B46E-394A-8E8B-2C3E74E017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7997" y="1707686"/>
            <a:ext cx="3529691" cy="6870021"/>
          </a:xfrm>
          <a:prstGeom prst="rect">
            <a:avLst/>
          </a:prstGeom>
        </p:spPr>
      </p:pic>
      <p:pic>
        <p:nvPicPr>
          <p:cNvPr id="11" name="Picture 10">
            <a:extLst>
              <a:ext uri="{FF2B5EF4-FFF2-40B4-BE49-F238E27FC236}">
                <a16:creationId xmlns:a16="http://schemas.microsoft.com/office/drawing/2014/main" id="{EFA8F7B8-F6E7-4C47-B35B-5D571D9787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4610" y="5609902"/>
            <a:ext cx="1145004" cy="1145004"/>
          </a:xfrm>
          <a:prstGeom prst="rect">
            <a:avLst/>
          </a:prstGeom>
        </p:spPr>
      </p:pic>
    </p:spTree>
    <p:extLst>
      <p:ext uri="{BB962C8B-B14F-4D97-AF65-F5344CB8AC3E}">
        <p14:creationId xmlns:p14="http://schemas.microsoft.com/office/powerpoint/2010/main" val="2469785670"/>
      </p:ext>
    </p:extLst>
  </p:cSld>
  <p:clrMapOvr>
    <a:masterClrMapping/>
  </p:clrMapOvr>
  <p:extLst>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02855-95B4-4214-9030-4EB6A34745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E5CB68-787C-4F13-9FF6-0425FE94ED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198505-8860-4CFE-8764-9E4721DC3B4A}"/>
              </a:ext>
            </a:extLst>
          </p:cNvPr>
          <p:cNvSpPr>
            <a:spLocks noGrp="1"/>
          </p:cNvSpPr>
          <p:nvPr>
            <p:ph type="dt" sz="half" idx="10"/>
          </p:nvPr>
        </p:nvSpPr>
        <p:spPr/>
        <p:txBody>
          <a:bodyPr/>
          <a:lstStyle/>
          <a:p>
            <a:r>
              <a:rPr lang="en-US"/>
              <a:t>June 2020</a:t>
            </a:r>
          </a:p>
        </p:txBody>
      </p:sp>
      <p:sp>
        <p:nvSpPr>
          <p:cNvPr id="5" name="Footer Placeholder 4">
            <a:extLst>
              <a:ext uri="{FF2B5EF4-FFF2-40B4-BE49-F238E27FC236}">
                <a16:creationId xmlns:a16="http://schemas.microsoft.com/office/drawing/2014/main" id="{38B00F8E-BA27-4863-B6A5-60BB1DF61A87}"/>
              </a:ext>
            </a:extLst>
          </p:cNvPr>
          <p:cNvSpPr>
            <a:spLocks noGrp="1"/>
          </p:cNvSpPr>
          <p:nvPr>
            <p:ph type="ftr" sz="quarter" idx="11"/>
          </p:nvPr>
        </p:nvSpPr>
        <p:spPr/>
        <p:txBody>
          <a:bodyPr/>
          <a:lstStyle/>
          <a:p>
            <a:r>
              <a:rPr lang="en-US"/>
              <a:t>Author Chat: Developing Clinical Judgment for Professional Nursing and the Next-Generation NCLEX-RN® Examination</a:t>
            </a:r>
          </a:p>
        </p:txBody>
      </p:sp>
      <p:sp>
        <p:nvSpPr>
          <p:cNvPr id="6" name="Slide Number Placeholder 5">
            <a:extLst>
              <a:ext uri="{FF2B5EF4-FFF2-40B4-BE49-F238E27FC236}">
                <a16:creationId xmlns:a16="http://schemas.microsoft.com/office/drawing/2014/main" id="{7D26A015-A743-4860-B048-78F70461976B}"/>
              </a:ext>
            </a:extLst>
          </p:cNvPr>
          <p:cNvSpPr>
            <a:spLocks noGrp="1"/>
          </p:cNvSpPr>
          <p:nvPr>
            <p:ph type="sldNum" sz="quarter" idx="12"/>
          </p:nvPr>
        </p:nvSpPr>
        <p:spPr/>
        <p:txBody>
          <a:bodyPr/>
          <a:lstStyle/>
          <a:p>
            <a:fld id="{4F59FCC8-9299-4CAA-9078-7B25D75A8E22}" type="slidenum">
              <a:rPr lang="en-US" smtClean="0"/>
              <a:t>‹#›</a:t>
            </a:fld>
            <a:endParaRPr lang="en-US"/>
          </a:p>
        </p:txBody>
      </p:sp>
    </p:spTree>
    <p:extLst>
      <p:ext uri="{BB962C8B-B14F-4D97-AF65-F5344CB8AC3E}">
        <p14:creationId xmlns:p14="http://schemas.microsoft.com/office/powerpoint/2010/main" val="2444210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639157" y="1584345"/>
            <a:ext cx="5456843" cy="4184833"/>
          </a:xfrm>
        </p:spPr>
        <p:txBody>
          <a:bodyPr/>
          <a:lstStyle>
            <a:lvl1pPr marL="0" indent="0">
              <a:lnSpc>
                <a:spcPts val="2933"/>
              </a:lnSpc>
              <a:spcBef>
                <a:spcPts val="0"/>
              </a:spcBef>
              <a:buNone/>
              <a:defRPr sz="1733" b="0"/>
            </a:lvl1pPr>
            <a:lvl2pPr marL="364058" indent="-364058">
              <a:lnSpc>
                <a:spcPts val="2933"/>
              </a:lnSpc>
              <a:spcBef>
                <a:spcPts val="0"/>
              </a:spcBef>
              <a:buFont typeface="+mj-lt"/>
              <a:buAutoNum type="arabicPeriod"/>
              <a:defRPr sz="1733"/>
            </a:lvl2pPr>
            <a:lvl3pPr marL="715415" indent="-228594">
              <a:lnSpc>
                <a:spcPts val="2933"/>
              </a:lnSpc>
              <a:spcBef>
                <a:spcPts val="0"/>
              </a:spcBef>
              <a:defRPr sz="1733"/>
            </a:lvl3pPr>
            <a:lvl4pPr marL="960943" indent="-228594">
              <a:lnSpc>
                <a:spcPts val="2933"/>
              </a:lnSpc>
              <a:spcBef>
                <a:spcPts val="0"/>
              </a:spcBef>
              <a:tabLst/>
              <a:defRPr sz="1733"/>
            </a:lvl4pPr>
            <a:lvl5pPr marL="1195887" indent="-228594">
              <a:lnSpc>
                <a:spcPts val="2933"/>
              </a:lnSpc>
              <a:spcBef>
                <a:spcPts val="0"/>
              </a:spcBef>
              <a:defRPr sz="1733"/>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10" name="Picture Placeholder 9"/>
          <p:cNvSpPr>
            <a:spLocks noGrp="1"/>
          </p:cNvSpPr>
          <p:nvPr>
            <p:ph type="pic" sz="quarter" idx="14"/>
          </p:nvPr>
        </p:nvSpPr>
        <p:spPr>
          <a:xfrm>
            <a:off x="6479118" y="1594338"/>
            <a:ext cx="4944533" cy="4184833"/>
          </a:xfrm>
          <a:solidFill>
            <a:schemeClr val="bg1">
              <a:lumMod val="85000"/>
            </a:schemeClr>
          </a:solidFill>
        </p:spPr>
        <p:txBody>
          <a:bodyPr/>
          <a:lstStyle>
            <a:lvl1pPr marL="0" indent="0">
              <a:buFontTx/>
              <a:buNone/>
              <a:defRPr/>
            </a:lvl1pPr>
          </a:lstStyle>
          <a:p>
            <a:r>
              <a:rPr lang="nl-NL" dirty="0" err="1"/>
              <a:t>Drag</a:t>
            </a:r>
            <a:r>
              <a:rPr lang="nl-NL" dirty="0"/>
              <a:t> picture </a:t>
            </a:r>
            <a:r>
              <a:rPr lang="nl-NL" dirty="0" err="1"/>
              <a:t>to</a:t>
            </a:r>
            <a:r>
              <a:rPr lang="nl-NL" dirty="0"/>
              <a:t> </a:t>
            </a:r>
            <a:r>
              <a:rPr lang="nl-NL" dirty="0" err="1"/>
              <a:t>placeholder</a:t>
            </a:r>
            <a:r>
              <a:rPr lang="nl-NL" dirty="0"/>
              <a:t> or click icon </a:t>
            </a:r>
            <a:r>
              <a:rPr lang="nl-NL" dirty="0" err="1"/>
              <a:t>to</a:t>
            </a:r>
            <a:r>
              <a:rPr lang="nl-NL" dirty="0"/>
              <a:t> </a:t>
            </a:r>
            <a:r>
              <a:rPr lang="nl-NL" dirty="0" err="1"/>
              <a:t>add</a:t>
            </a:r>
            <a:endParaRPr lang="de-DE" dirty="0"/>
          </a:p>
        </p:txBody>
      </p:sp>
      <p:sp>
        <p:nvSpPr>
          <p:cNvPr id="12" name="Title 1"/>
          <p:cNvSpPr>
            <a:spLocks noGrp="1"/>
          </p:cNvSpPr>
          <p:nvPr>
            <p:ph type="title"/>
          </p:nvPr>
        </p:nvSpPr>
        <p:spPr>
          <a:xfrm>
            <a:off x="640366" y="585389"/>
            <a:ext cx="10783284"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4" name="Straight Connector 13"/>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857A12A5-C80C-FD48-A50B-DC0911D1B6BB}" type="datetime1">
              <a:rPr lang="en-US" smtClean="0"/>
              <a:t>6/10/2021</a:t>
            </a:fld>
            <a:endParaRPr lang="de-DE" dirty="0"/>
          </a:p>
        </p:txBody>
      </p:sp>
      <p:sp>
        <p:nvSpPr>
          <p:cNvPr id="5" name="Footer Placeholder 4"/>
          <p:cNvSpPr>
            <a:spLocks noGrp="1"/>
          </p:cNvSpPr>
          <p:nvPr>
            <p:ph type="ftr" sz="quarter" idx="16"/>
          </p:nvPr>
        </p:nvSpPr>
        <p:spPr/>
        <p:txBody>
          <a:bodyPr/>
          <a:lstStyle/>
          <a:p>
            <a:endParaRPr lang="de-DE" dirty="0"/>
          </a:p>
        </p:txBody>
      </p:sp>
    </p:spTree>
    <p:extLst>
      <p:ext uri="{BB962C8B-B14F-4D97-AF65-F5344CB8AC3E}">
        <p14:creationId xmlns:p14="http://schemas.microsoft.com/office/powerpoint/2010/main" val="110299687"/>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634619" y="1606062"/>
            <a:ext cx="5078267" cy="4163117"/>
          </a:xfrm>
        </p:spPr>
        <p:txBody>
          <a:bodyPr/>
          <a:lstStyle>
            <a:lvl1pPr marL="0" indent="0">
              <a:lnSpc>
                <a:spcPts val="2933"/>
              </a:lnSpc>
              <a:spcBef>
                <a:spcPts val="0"/>
              </a:spcBef>
              <a:buNone/>
              <a:defRPr sz="1733" b="0"/>
            </a:lvl1pPr>
            <a:lvl2pPr marL="364058" indent="-364058">
              <a:lnSpc>
                <a:spcPts val="2933"/>
              </a:lnSpc>
              <a:spcBef>
                <a:spcPts val="0"/>
              </a:spcBef>
              <a:buFont typeface="+mj-lt"/>
              <a:buAutoNum type="arabicPeriod"/>
              <a:defRPr sz="1733"/>
            </a:lvl2pPr>
            <a:lvl3pPr marL="715415" indent="-228594">
              <a:lnSpc>
                <a:spcPts val="2933"/>
              </a:lnSpc>
              <a:spcBef>
                <a:spcPts val="0"/>
              </a:spcBef>
              <a:defRPr sz="1733"/>
            </a:lvl3pPr>
            <a:lvl4pPr marL="960943" indent="-228594">
              <a:lnSpc>
                <a:spcPts val="2933"/>
              </a:lnSpc>
              <a:spcBef>
                <a:spcPts val="0"/>
              </a:spcBef>
              <a:tabLst/>
              <a:defRPr sz="1733"/>
            </a:lvl4pPr>
            <a:lvl5pPr marL="1195887" indent="-228594">
              <a:lnSpc>
                <a:spcPts val="2933"/>
              </a:lnSpc>
              <a:spcBef>
                <a:spcPts val="0"/>
              </a:spcBef>
              <a:defRPr sz="1733"/>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6" name="Chart Placeholder 5"/>
          <p:cNvSpPr>
            <a:spLocks noGrp="1"/>
          </p:cNvSpPr>
          <p:nvPr>
            <p:ph type="chart" sz="quarter" idx="15"/>
          </p:nvPr>
        </p:nvSpPr>
        <p:spPr>
          <a:xfrm>
            <a:off x="6479119" y="1520324"/>
            <a:ext cx="4944533" cy="4258848"/>
          </a:xfrm>
        </p:spPr>
        <p:txBody>
          <a:bodyPr/>
          <a:lstStyle>
            <a:lvl1pPr marL="0" indent="0">
              <a:buNone/>
              <a:defRPr/>
            </a:lvl1pPr>
          </a:lstStyle>
          <a:p>
            <a:r>
              <a:rPr lang="nl-NL"/>
              <a:t>Click icon </a:t>
            </a:r>
            <a:r>
              <a:rPr lang="nl-NL" dirty="0" err="1"/>
              <a:t>to</a:t>
            </a:r>
            <a:r>
              <a:rPr lang="nl-NL" dirty="0"/>
              <a:t> </a:t>
            </a:r>
            <a:r>
              <a:rPr lang="nl-NL" dirty="0" err="1"/>
              <a:t>add</a:t>
            </a:r>
            <a:r>
              <a:rPr lang="nl-NL" dirty="0"/>
              <a:t> </a:t>
            </a:r>
            <a:r>
              <a:rPr lang="nl-NL" dirty="0" err="1"/>
              <a:t>chart</a:t>
            </a:r>
            <a:endParaRPr lang="de-DE" dirty="0"/>
          </a:p>
        </p:txBody>
      </p:sp>
      <p:sp>
        <p:nvSpPr>
          <p:cNvPr id="8" name="Title 1"/>
          <p:cNvSpPr>
            <a:spLocks noGrp="1"/>
          </p:cNvSpPr>
          <p:nvPr>
            <p:ph type="title"/>
          </p:nvPr>
        </p:nvSpPr>
        <p:spPr>
          <a:xfrm>
            <a:off x="640366" y="585389"/>
            <a:ext cx="10783284"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3" name="Straight Connector 12"/>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fld id="{22A0F022-C6F2-5749-BFB5-44BA2DA62EC0}" type="datetime1">
              <a:rPr lang="en-US" smtClean="0"/>
              <a:t>6/10/2021</a:t>
            </a:fld>
            <a:endParaRPr lang="de-DE" dirty="0"/>
          </a:p>
        </p:txBody>
      </p:sp>
      <p:sp>
        <p:nvSpPr>
          <p:cNvPr id="5" name="Footer Placeholder 4"/>
          <p:cNvSpPr>
            <a:spLocks noGrp="1"/>
          </p:cNvSpPr>
          <p:nvPr>
            <p:ph type="ftr" sz="quarter" idx="17"/>
          </p:nvPr>
        </p:nvSpPr>
        <p:spPr/>
        <p:txBody>
          <a:bodyPr/>
          <a:lstStyle/>
          <a:p>
            <a:endParaRPr lang="de-DE" dirty="0"/>
          </a:p>
        </p:txBody>
      </p:sp>
    </p:spTree>
    <p:extLst>
      <p:ext uri="{BB962C8B-B14F-4D97-AF65-F5344CB8AC3E}">
        <p14:creationId xmlns:p14="http://schemas.microsoft.com/office/powerpoint/2010/main" val="777460549"/>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1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641807" y="1406436"/>
            <a:ext cx="10781843" cy="4372737"/>
          </a:xfrm>
        </p:spPr>
        <p:txBody>
          <a:bodyPr/>
          <a:lstStyle>
            <a:lvl1pPr marL="0" indent="0">
              <a:buNone/>
              <a:defRPr/>
            </a:lvl1pPr>
          </a:lstStyle>
          <a:p>
            <a:r>
              <a:rPr lang="nl-NL" dirty="0"/>
              <a:t>Click icon </a:t>
            </a:r>
            <a:r>
              <a:rPr lang="nl-NL" dirty="0" err="1"/>
              <a:t>to</a:t>
            </a:r>
            <a:r>
              <a:rPr lang="nl-NL" dirty="0"/>
              <a:t> </a:t>
            </a:r>
            <a:r>
              <a:rPr lang="nl-NL" dirty="0" err="1"/>
              <a:t>add</a:t>
            </a:r>
            <a:r>
              <a:rPr lang="nl-NL" dirty="0"/>
              <a:t> </a:t>
            </a:r>
            <a:r>
              <a:rPr lang="nl-NL" dirty="0" err="1"/>
              <a:t>chart</a:t>
            </a:r>
            <a:endParaRPr lang="de-DE" dirty="0"/>
          </a:p>
        </p:txBody>
      </p:sp>
      <p:sp>
        <p:nvSpPr>
          <p:cNvPr id="2" name="Title 1"/>
          <p:cNvSpPr>
            <a:spLocks noGrp="1"/>
          </p:cNvSpPr>
          <p:nvPr>
            <p:ph type="title"/>
          </p:nvPr>
        </p:nvSpPr>
        <p:spPr>
          <a:xfrm>
            <a:off x="640366" y="585389"/>
            <a:ext cx="10783284"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0" name="Straight Connector 9"/>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E2998C62-22BA-4E4D-ABF0-00C8796E5135}" type="datetime1">
              <a:rPr lang="en-US" smtClean="0"/>
              <a:t>6/10/2021</a:t>
            </a:fld>
            <a:endParaRPr lang="de-DE" dirty="0"/>
          </a:p>
        </p:txBody>
      </p:sp>
      <p:sp>
        <p:nvSpPr>
          <p:cNvPr id="4" name="Footer Placeholder 3"/>
          <p:cNvSpPr>
            <a:spLocks noGrp="1"/>
          </p:cNvSpPr>
          <p:nvPr>
            <p:ph type="ftr" sz="quarter" idx="17"/>
          </p:nvPr>
        </p:nvSpPr>
        <p:spPr/>
        <p:txBody>
          <a:bodyPr/>
          <a:lstStyle/>
          <a:p>
            <a:endParaRPr lang="de-DE" dirty="0"/>
          </a:p>
        </p:txBody>
      </p:sp>
    </p:spTree>
    <p:extLst>
      <p:ext uri="{BB962C8B-B14F-4D97-AF65-F5344CB8AC3E}">
        <p14:creationId xmlns:p14="http://schemas.microsoft.com/office/powerpoint/2010/main" val="3190714610"/>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p:cNvSpPr>
            <a:spLocks noGrp="1"/>
          </p:cNvSpPr>
          <p:nvPr>
            <p:ph type="tbl" sz="quarter" idx="16"/>
          </p:nvPr>
        </p:nvSpPr>
        <p:spPr>
          <a:xfrm>
            <a:off x="768351" y="1407615"/>
            <a:ext cx="10645307" cy="4371557"/>
          </a:xfrm>
        </p:spPr>
        <p:txBody>
          <a:bodyPr/>
          <a:lstStyle>
            <a:lvl1pPr marL="0" indent="0">
              <a:buNone/>
              <a:defRPr/>
            </a:lvl1pPr>
          </a:lstStyle>
          <a:p>
            <a:r>
              <a:rPr lang="nl-NL"/>
              <a:t>Click icon </a:t>
            </a:r>
            <a:r>
              <a:rPr lang="nl-NL" dirty="0" err="1"/>
              <a:t>to</a:t>
            </a:r>
            <a:r>
              <a:rPr lang="nl-NL" dirty="0"/>
              <a:t> </a:t>
            </a:r>
            <a:r>
              <a:rPr lang="nl-NL" dirty="0" err="1"/>
              <a:t>add</a:t>
            </a:r>
            <a:r>
              <a:rPr lang="nl-NL" dirty="0"/>
              <a:t> </a:t>
            </a:r>
            <a:r>
              <a:rPr lang="nl-NL" dirty="0" err="1"/>
              <a:t>table</a:t>
            </a:r>
            <a:endParaRPr lang="de-DE" dirty="0"/>
          </a:p>
        </p:txBody>
      </p:sp>
      <p:sp>
        <p:nvSpPr>
          <p:cNvPr id="2" name="Title 1"/>
          <p:cNvSpPr>
            <a:spLocks noGrp="1"/>
          </p:cNvSpPr>
          <p:nvPr>
            <p:ph type="title"/>
          </p:nvPr>
        </p:nvSpPr>
        <p:spPr>
          <a:xfrm>
            <a:off x="640367" y="585727"/>
            <a:ext cx="10793277"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1" name="Straight Connector 10"/>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fld id="{5703B040-DDC7-8E43-8CA8-7F9B269938AA}" type="datetime1">
              <a:rPr lang="en-US" smtClean="0"/>
              <a:t>6/10/2021</a:t>
            </a:fld>
            <a:endParaRPr lang="de-DE" dirty="0"/>
          </a:p>
        </p:txBody>
      </p:sp>
      <p:sp>
        <p:nvSpPr>
          <p:cNvPr id="6" name="Footer Placeholder 5"/>
          <p:cNvSpPr>
            <a:spLocks noGrp="1"/>
          </p:cNvSpPr>
          <p:nvPr>
            <p:ph type="ftr" sz="quarter" idx="18"/>
          </p:nvPr>
        </p:nvSpPr>
        <p:spPr/>
        <p:txBody>
          <a:bodyPr/>
          <a:lstStyle/>
          <a:p>
            <a:endParaRPr lang="de-DE" dirty="0"/>
          </a:p>
        </p:txBody>
      </p:sp>
    </p:spTree>
    <p:extLst>
      <p:ext uri="{BB962C8B-B14F-4D97-AF65-F5344CB8AC3E}">
        <p14:creationId xmlns:p14="http://schemas.microsoft.com/office/powerpoint/2010/main" val="1329912519"/>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645671" y="5526640"/>
            <a:ext cx="6816945" cy="598488"/>
          </a:xfrm>
        </p:spPr>
        <p:txBody>
          <a:bodyPr>
            <a:noAutofit/>
          </a:bodyPr>
          <a:lstStyle>
            <a:lvl1pPr marL="0" indent="0">
              <a:lnSpc>
                <a:spcPts val="2400"/>
              </a:lnSpc>
              <a:spcBef>
                <a:spcPts val="0"/>
              </a:spcBef>
              <a:buNone/>
              <a:defRPr sz="1867">
                <a:solidFill>
                  <a:schemeClr val="tx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Department</a:t>
            </a:r>
            <a:br>
              <a:rPr lang="en-US" dirty="0"/>
            </a:br>
            <a:r>
              <a:rPr lang="en-US" dirty="0"/>
              <a:t>Date</a:t>
            </a:r>
            <a:endParaRPr lang="de-DE" dirty="0"/>
          </a:p>
        </p:txBody>
      </p:sp>
      <p:sp>
        <p:nvSpPr>
          <p:cNvPr id="6" name="TextBox 5"/>
          <p:cNvSpPr txBox="1"/>
          <p:nvPr userDrawn="1"/>
        </p:nvSpPr>
        <p:spPr>
          <a:xfrm>
            <a:off x="625684" y="2686386"/>
            <a:ext cx="5207000" cy="1118319"/>
          </a:xfrm>
          <a:prstGeom prst="rect">
            <a:avLst/>
          </a:prstGeom>
          <a:noFill/>
        </p:spPr>
        <p:txBody>
          <a:bodyPr wrap="square" rtlCol="0">
            <a:spAutoFit/>
          </a:bodyPr>
          <a:lstStyle/>
          <a:p>
            <a:r>
              <a:rPr lang="de-DE" sz="6667" kern="1200" dirty="0">
                <a:solidFill>
                  <a:schemeClr val="tx1"/>
                </a:solidFill>
                <a:latin typeface="+mj-lt"/>
                <a:ea typeface="+mj-ea"/>
                <a:cs typeface="+mj-cs"/>
              </a:rPr>
              <a:t>Thank you</a:t>
            </a:r>
          </a:p>
        </p:txBody>
      </p:sp>
      <p:pic>
        <p:nvPicPr>
          <p:cNvPr id="8" name="Picture 7">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5571" y="1711571"/>
            <a:ext cx="5146429" cy="5146429"/>
          </a:xfrm>
          <a:prstGeom prst="rect">
            <a:avLst/>
          </a:prstGeom>
        </p:spPr>
      </p:pic>
    </p:spTree>
    <p:extLst>
      <p:ext uri="{BB962C8B-B14F-4D97-AF65-F5344CB8AC3E}">
        <p14:creationId xmlns:p14="http://schemas.microsoft.com/office/powerpoint/2010/main" val="717803801"/>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orient="horz" pos="373">
          <p15:clr>
            <a:srgbClr val="FBAE40"/>
          </p15:clr>
        </p15:guide>
        <p15:guide id="6" pos="5397">
          <p15:clr>
            <a:srgbClr val="FBAE40"/>
          </p15:clr>
        </p15:guide>
        <p15:guide id="7" orient="horz" pos="286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634456" y="5768433"/>
            <a:ext cx="6816945" cy="653335"/>
          </a:xfrm>
          <a:prstGeom prst="rect">
            <a:avLst/>
          </a:prstGeom>
        </p:spPr>
        <p:txBody>
          <a:bodyPr>
            <a:normAutofit/>
          </a:bodyPr>
          <a:lstStyle>
            <a:lvl1pPr marL="0" indent="0" algn="l">
              <a:lnSpc>
                <a:spcPct val="100000"/>
              </a:lnSpc>
              <a:spcBef>
                <a:spcPts val="0"/>
              </a:spcBef>
              <a:buFont typeface="Arial" charset="0"/>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634456" y="2212623"/>
            <a:ext cx="6816945" cy="2325511"/>
          </a:xfrm>
          <a:prstGeom prst="rect">
            <a:avLst/>
          </a:prstGeom>
        </p:spPr>
        <p:txBody>
          <a:bodyPr anchor="t" anchorCtr="0">
            <a:normAutofit/>
          </a:bodyPr>
          <a:lstStyle>
            <a:lvl1pPr algn="l">
              <a:lnSpc>
                <a:spcPct val="100000"/>
              </a:lnSpc>
              <a:defRPr sz="5067">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634456" y="4651023"/>
            <a:ext cx="6816945" cy="1016000"/>
          </a:xfrm>
          <a:prstGeom prst="rect">
            <a:avLst/>
          </a:prstGeom>
        </p:spPr>
        <p:txBody>
          <a:bodyPr>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5571" y="1711571"/>
            <a:ext cx="5146429" cy="5146429"/>
          </a:xfrm>
          <a:prstGeom prst="rect">
            <a:avLst/>
          </a:prstGeom>
        </p:spPr>
      </p:pic>
      <p:sp>
        <p:nvSpPr>
          <p:cNvPr id="12" name="Text Placeholder 9"/>
          <p:cNvSpPr>
            <a:spLocks noGrp="1"/>
          </p:cNvSpPr>
          <p:nvPr>
            <p:ph type="body" sz="quarter" idx="13"/>
          </p:nvPr>
        </p:nvSpPr>
        <p:spPr>
          <a:xfrm>
            <a:off x="634455" y="671504"/>
            <a:ext cx="1049728" cy="1152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33"/>
            </a:lvl1pPr>
          </a:lstStyle>
          <a:p>
            <a:pPr lvl="0"/>
            <a:r>
              <a:rPr lang="en-US"/>
              <a:t>Edit Master text styles</a:t>
            </a:r>
          </a:p>
        </p:txBody>
      </p:sp>
    </p:spTree>
    <p:extLst>
      <p:ext uri="{BB962C8B-B14F-4D97-AF65-F5344CB8AC3E}">
        <p14:creationId xmlns:p14="http://schemas.microsoft.com/office/powerpoint/2010/main" val="3084208641"/>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C86FC1-D08D-0E48-AEF9-BB94B37D5E0C}"/>
              </a:ext>
            </a:extLst>
          </p:cNvPr>
          <p:cNvSpPr/>
          <p:nvPr userDrawn="1"/>
        </p:nvSpPr>
        <p:spPr>
          <a:xfrm>
            <a:off x="1" y="5889062"/>
            <a:ext cx="12191999" cy="968937"/>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2" name="Picture 11">
            <a:extLst>
              <a:ext uri="{FF2B5EF4-FFF2-40B4-BE49-F238E27FC236}">
                <a16:creationId xmlns:a16="http://schemas.microsoft.com/office/drawing/2014/main" id="{8B3C7DCD-A5CD-414D-A097-516668554B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2533" y="5469099"/>
            <a:ext cx="1145004" cy="1145004"/>
          </a:xfrm>
          <a:prstGeom prst="rect">
            <a:avLst/>
          </a:prstGeom>
        </p:spPr>
      </p:pic>
      <p:pic>
        <p:nvPicPr>
          <p:cNvPr id="13" name="Picture 12">
            <a:extLst>
              <a:ext uri="{FF2B5EF4-FFF2-40B4-BE49-F238E27FC236}">
                <a16:creationId xmlns:a16="http://schemas.microsoft.com/office/drawing/2014/main" id="{C0B2A0CD-BA55-8F4C-8A1A-05248DACAE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8001" y="6069859"/>
            <a:ext cx="535785" cy="592667"/>
          </a:xfrm>
          <a:prstGeom prst="rect">
            <a:avLst/>
          </a:prstGeom>
        </p:spPr>
      </p:pic>
      <p:sp>
        <p:nvSpPr>
          <p:cNvPr id="7" name="Date Placeholder 6"/>
          <p:cNvSpPr>
            <a:spLocks noGrp="1"/>
          </p:cNvSpPr>
          <p:nvPr>
            <p:ph type="dt" sz="half" idx="14"/>
          </p:nvPr>
        </p:nvSpPr>
        <p:spPr/>
        <p:txBody>
          <a:bodyPr/>
          <a:lstStyle/>
          <a:p>
            <a:fld id="{6AD32A7A-103A-8642-AB42-32930179395B}" type="datetime1">
              <a:rPr lang="en-US" smtClean="0"/>
              <a:t>6/10/2021</a:t>
            </a:fld>
            <a:endParaRPr lang="de-DE" dirty="0"/>
          </a:p>
        </p:txBody>
      </p:sp>
      <p:sp>
        <p:nvSpPr>
          <p:cNvPr id="11" name="Text Placeholder 8"/>
          <p:cNvSpPr>
            <a:spLocks noGrp="1"/>
          </p:cNvSpPr>
          <p:nvPr>
            <p:ph type="body" sz="quarter" idx="13" hasCustomPrompt="1"/>
          </p:nvPr>
        </p:nvSpPr>
        <p:spPr>
          <a:xfrm>
            <a:off x="768351" y="1419806"/>
            <a:ext cx="10655300" cy="4353063"/>
          </a:xfrm>
          <a:prstGeom prst="rect">
            <a:avLst/>
          </a:prstGeom>
        </p:spPr>
        <p:txBody>
          <a:bodyPr>
            <a:normAutofit/>
          </a:bodyPr>
          <a:lstStyle>
            <a:lvl1pPr marL="0" indent="0">
              <a:lnSpc>
                <a:spcPct val="100000"/>
              </a:lnSpc>
              <a:buFont typeface="Arial" charset="0"/>
              <a:buNone/>
              <a:defRPr sz="2400"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8917008D-C24F-4940-A46C-F5E444F93004}"/>
              </a:ext>
            </a:extLst>
          </p:cNvPr>
          <p:cNvSpPr>
            <a:spLocks noGrp="1"/>
          </p:cNvSpPr>
          <p:nvPr>
            <p:ph type="sldNum" sz="quarter" idx="16"/>
          </p:nvPr>
        </p:nvSpPr>
        <p:spPr/>
        <p:txBody>
          <a:bodyPr/>
          <a:lstStyle/>
          <a:p>
            <a:endParaRPr lang="nl-NL" dirty="0"/>
          </a:p>
        </p:txBody>
      </p:sp>
      <p:sp>
        <p:nvSpPr>
          <p:cNvPr id="5" name="Rectangle 4">
            <a:extLst>
              <a:ext uri="{FF2B5EF4-FFF2-40B4-BE49-F238E27FC236}">
                <a16:creationId xmlns:a16="http://schemas.microsoft.com/office/drawing/2014/main" id="{8AB4AC72-49BF-6145-8FCD-7BDB24795FF1}"/>
              </a:ext>
            </a:extLst>
          </p:cNvPr>
          <p:cNvSpPr/>
          <p:nvPr userDrawn="1"/>
        </p:nvSpPr>
        <p:spPr>
          <a:xfrm>
            <a:off x="0" y="1"/>
            <a:ext cx="2182368" cy="493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solidFill>
                  <a:schemeClr val="accent2"/>
                </a:solidFill>
              </a:defRPr>
            </a:lvl1pPr>
          </a:lstStyle>
          <a:p>
            <a:r>
              <a:rPr lang="en-US" dirty="0"/>
              <a:t>Title</a:t>
            </a:r>
            <a:endParaRPr lang="de-DE" dirty="0"/>
          </a:p>
        </p:txBody>
      </p:sp>
    </p:spTree>
    <p:extLst>
      <p:ext uri="{BB962C8B-B14F-4D97-AF65-F5344CB8AC3E}">
        <p14:creationId xmlns:p14="http://schemas.microsoft.com/office/powerpoint/2010/main" val="1171132717"/>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C569F3-0850-5B41-8D7A-B5C0D1B6AAB2}"/>
              </a:ext>
            </a:extLst>
          </p:cNvPr>
          <p:cNvSpPr/>
          <p:nvPr userDrawn="1"/>
        </p:nvSpPr>
        <p:spPr>
          <a:xfrm>
            <a:off x="2" y="2940424"/>
            <a:ext cx="12191999" cy="3917577"/>
          </a:xfrm>
          <a:prstGeom prst="rect">
            <a:avLst/>
          </a:prstGeom>
          <a:solidFill>
            <a:schemeClr val="accent2">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Date Placeholder 6"/>
          <p:cNvSpPr>
            <a:spLocks noGrp="1"/>
          </p:cNvSpPr>
          <p:nvPr>
            <p:ph type="dt" sz="half" idx="14"/>
          </p:nvPr>
        </p:nvSpPr>
        <p:spPr/>
        <p:txBody>
          <a:bodyPr/>
          <a:lstStyle/>
          <a:p>
            <a:fld id="{6AD32A7A-103A-8642-AB42-32930179395B}" type="datetime1">
              <a:rPr lang="en-US" smtClean="0"/>
              <a:t>6/10/2021</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1" name="Text Placeholder 8"/>
          <p:cNvSpPr>
            <a:spLocks noGrp="1"/>
          </p:cNvSpPr>
          <p:nvPr>
            <p:ph type="body" sz="quarter" idx="13" hasCustomPrompt="1"/>
          </p:nvPr>
        </p:nvSpPr>
        <p:spPr>
          <a:xfrm>
            <a:off x="768351" y="1419806"/>
            <a:ext cx="10655300" cy="4353063"/>
          </a:xfrm>
          <a:prstGeom prst="rect">
            <a:avLst/>
          </a:prstGeom>
        </p:spPr>
        <p:txBody>
          <a:bodyPr>
            <a:normAutofit/>
          </a:bodyPr>
          <a:lstStyle>
            <a:lvl1pPr marL="0" indent="0">
              <a:lnSpc>
                <a:spcPct val="100000"/>
              </a:lnSpc>
              <a:buFont typeface="Arial" charset="0"/>
              <a:buNone/>
              <a:defRPr sz="2400"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8917008D-C24F-4940-A46C-F5E444F93004}"/>
              </a:ext>
            </a:extLst>
          </p:cNvPr>
          <p:cNvSpPr>
            <a:spLocks noGrp="1"/>
          </p:cNvSpPr>
          <p:nvPr>
            <p:ph type="sldNum" sz="quarter" idx="16"/>
          </p:nvPr>
        </p:nvSpPr>
        <p:spPr/>
        <p:txBody>
          <a:bodyPr/>
          <a:lstStyle/>
          <a:p>
            <a:endParaRPr lang="nl-NL" dirty="0"/>
          </a:p>
        </p:txBody>
      </p:sp>
      <p:sp>
        <p:nvSpPr>
          <p:cNvPr id="5" name="Rectangle 4">
            <a:extLst>
              <a:ext uri="{FF2B5EF4-FFF2-40B4-BE49-F238E27FC236}">
                <a16:creationId xmlns:a16="http://schemas.microsoft.com/office/drawing/2014/main" id="{8AB4AC72-49BF-6145-8FCD-7BDB24795FF1}"/>
              </a:ext>
            </a:extLst>
          </p:cNvPr>
          <p:cNvSpPr/>
          <p:nvPr userDrawn="1"/>
        </p:nvSpPr>
        <p:spPr>
          <a:xfrm>
            <a:off x="0" y="1"/>
            <a:ext cx="2182368" cy="493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solidFill>
                  <a:schemeClr val="accent2"/>
                </a:solidFill>
              </a:defRPr>
            </a:lvl1pPr>
          </a:lstStyle>
          <a:p>
            <a:r>
              <a:rPr lang="en-US" dirty="0"/>
              <a:t>Title</a:t>
            </a:r>
            <a:endParaRPr lang="de-DE" dirty="0"/>
          </a:p>
        </p:txBody>
      </p:sp>
      <p:pic>
        <p:nvPicPr>
          <p:cNvPr id="9" name="Picture 8">
            <a:extLst>
              <a:ext uri="{FF2B5EF4-FFF2-40B4-BE49-F238E27FC236}">
                <a16:creationId xmlns:a16="http://schemas.microsoft.com/office/drawing/2014/main" id="{117518DA-2EFD-6E4E-AF88-A08976C0C5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001" y="6069859"/>
            <a:ext cx="535785" cy="592667"/>
          </a:xfrm>
          <a:prstGeom prst="rect">
            <a:avLst/>
          </a:prstGeom>
        </p:spPr>
      </p:pic>
      <p:pic>
        <p:nvPicPr>
          <p:cNvPr id="12" name="Picture 11">
            <a:extLst>
              <a:ext uri="{FF2B5EF4-FFF2-40B4-BE49-F238E27FC236}">
                <a16:creationId xmlns:a16="http://schemas.microsoft.com/office/drawing/2014/main" id="{E5581C9E-9211-6948-9112-162CF9531B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1736" y="-1111035"/>
            <a:ext cx="5684605" cy="11064240"/>
          </a:xfrm>
          <a:prstGeom prst="rect">
            <a:avLst/>
          </a:prstGeom>
        </p:spPr>
      </p:pic>
    </p:spTree>
    <p:extLst>
      <p:ext uri="{BB962C8B-B14F-4D97-AF65-F5344CB8AC3E}">
        <p14:creationId xmlns:p14="http://schemas.microsoft.com/office/powerpoint/2010/main" val="3861481733"/>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and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CF4472-D19B-CB45-A370-B285EF277D5A}"/>
              </a:ext>
            </a:extLst>
          </p:cNvPr>
          <p:cNvSpPr/>
          <p:nvPr userDrawn="1"/>
        </p:nvSpPr>
        <p:spPr>
          <a:xfrm>
            <a:off x="1" y="5889064"/>
            <a:ext cx="12191999" cy="968937"/>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3" name="Picture 12">
            <a:extLst>
              <a:ext uri="{FF2B5EF4-FFF2-40B4-BE49-F238E27FC236}">
                <a16:creationId xmlns:a16="http://schemas.microsoft.com/office/drawing/2014/main" id="{E8C970D5-8970-2849-8387-C53200536C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001" y="6069860"/>
            <a:ext cx="535785" cy="592667"/>
          </a:xfrm>
          <a:prstGeom prst="rect">
            <a:avLst/>
          </a:prstGeom>
        </p:spPr>
      </p:pic>
      <p:sp>
        <p:nvSpPr>
          <p:cNvPr id="3" name="Rectangle 2">
            <a:extLst>
              <a:ext uri="{FF2B5EF4-FFF2-40B4-BE49-F238E27FC236}">
                <a16:creationId xmlns:a16="http://schemas.microsoft.com/office/drawing/2014/main" id="{80C569F3-0850-5B41-8D7A-B5C0D1B6AAB2}"/>
              </a:ext>
            </a:extLst>
          </p:cNvPr>
          <p:cNvSpPr/>
          <p:nvPr userDrawn="1"/>
        </p:nvSpPr>
        <p:spPr>
          <a:xfrm>
            <a:off x="4410266" y="1"/>
            <a:ext cx="7781735" cy="6858000"/>
          </a:xfrm>
          <a:prstGeom prst="rect">
            <a:avLst/>
          </a:prstGeom>
          <a:solidFill>
            <a:srgbClr val="E6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Date Placeholder 6"/>
          <p:cNvSpPr>
            <a:spLocks noGrp="1"/>
          </p:cNvSpPr>
          <p:nvPr>
            <p:ph type="dt" sz="half" idx="14"/>
          </p:nvPr>
        </p:nvSpPr>
        <p:spPr/>
        <p:txBody>
          <a:bodyPr/>
          <a:lstStyle/>
          <a:p>
            <a:fld id="{6AD32A7A-103A-8642-AB42-32930179395B}" type="datetime1">
              <a:rPr lang="en-US" smtClean="0"/>
              <a:t>6/10/2021</a:t>
            </a:fld>
            <a:endParaRPr lang="de-DE" dirty="0"/>
          </a:p>
        </p:txBody>
      </p:sp>
      <p:sp>
        <p:nvSpPr>
          <p:cNvPr id="11" name="Text Placeholder 8"/>
          <p:cNvSpPr>
            <a:spLocks noGrp="1"/>
          </p:cNvSpPr>
          <p:nvPr>
            <p:ph type="body" sz="quarter" idx="13" hasCustomPrompt="1"/>
          </p:nvPr>
        </p:nvSpPr>
        <p:spPr>
          <a:xfrm>
            <a:off x="768352" y="1419806"/>
            <a:ext cx="3211979" cy="4353063"/>
          </a:xfrm>
          <a:prstGeom prst="rect">
            <a:avLst/>
          </a:prstGeom>
        </p:spPr>
        <p:txBody>
          <a:bodyPr>
            <a:normAutofit/>
          </a:bodyPr>
          <a:lstStyle>
            <a:lvl1pPr marL="0" indent="0">
              <a:lnSpc>
                <a:spcPct val="100000"/>
              </a:lnSpc>
              <a:buFont typeface="Arial" charset="0"/>
              <a:buNone/>
              <a:defRPr sz="2400"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8917008D-C24F-4940-A46C-F5E444F93004}"/>
              </a:ext>
            </a:extLst>
          </p:cNvPr>
          <p:cNvSpPr>
            <a:spLocks noGrp="1"/>
          </p:cNvSpPr>
          <p:nvPr>
            <p:ph type="sldNum" sz="quarter" idx="16"/>
          </p:nvPr>
        </p:nvSpPr>
        <p:spPr/>
        <p:txBody>
          <a:bodyPr/>
          <a:lstStyle/>
          <a:p>
            <a:endParaRPr lang="nl-NL" dirty="0"/>
          </a:p>
        </p:txBody>
      </p:sp>
      <p:sp>
        <p:nvSpPr>
          <p:cNvPr id="5" name="Rectangle 4">
            <a:extLst>
              <a:ext uri="{FF2B5EF4-FFF2-40B4-BE49-F238E27FC236}">
                <a16:creationId xmlns:a16="http://schemas.microsoft.com/office/drawing/2014/main" id="{8AB4AC72-49BF-6145-8FCD-7BDB24795FF1}"/>
              </a:ext>
            </a:extLst>
          </p:cNvPr>
          <p:cNvSpPr/>
          <p:nvPr userDrawn="1"/>
        </p:nvSpPr>
        <p:spPr>
          <a:xfrm>
            <a:off x="0" y="1"/>
            <a:ext cx="2182368" cy="493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p:cNvSpPr>
            <a:spLocks noGrp="1"/>
          </p:cNvSpPr>
          <p:nvPr>
            <p:ph type="title" hasCustomPrompt="1"/>
          </p:nvPr>
        </p:nvSpPr>
        <p:spPr>
          <a:xfrm>
            <a:off x="768351" y="493834"/>
            <a:ext cx="3211980" cy="657239"/>
          </a:xfrm>
          <a:prstGeom prst="rect">
            <a:avLst/>
          </a:prstGeom>
        </p:spPr>
        <p:txBody>
          <a:bodyPr>
            <a:noAutofit/>
          </a:bodyPr>
          <a:lstStyle>
            <a:lvl1pPr>
              <a:lnSpc>
                <a:spcPct val="100000"/>
              </a:lnSpc>
              <a:defRPr sz="3733">
                <a:solidFill>
                  <a:schemeClr val="accent2"/>
                </a:solidFill>
              </a:defRPr>
            </a:lvl1pPr>
          </a:lstStyle>
          <a:p>
            <a:r>
              <a:rPr lang="en-US" dirty="0"/>
              <a:t>Title</a:t>
            </a:r>
            <a:endParaRPr lang="de-DE" dirty="0"/>
          </a:p>
        </p:txBody>
      </p:sp>
      <p:pic>
        <p:nvPicPr>
          <p:cNvPr id="9" name="Picture 8">
            <a:extLst>
              <a:ext uri="{FF2B5EF4-FFF2-40B4-BE49-F238E27FC236}">
                <a16:creationId xmlns:a16="http://schemas.microsoft.com/office/drawing/2014/main" id="{117518DA-2EFD-6E4E-AF88-A08976C0C5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001" y="6069859"/>
            <a:ext cx="535785" cy="592667"/>
          </a:xfrm>
          <a:prstGeom prst="rect">
            <a:avLst/>
          </a:prstGeom>
        </p:spPr>
      </p:pic>
    </p:spTree>
    <p:extLst>
      <p:ext uri="{BB962C8B-B14F-4D97-AF65-F5344CB8AC3E}">
        <p14:creationId xmlns:p14="http://schemas.microsoft.com/office/powerpoint/2010/main" val="2795808940"/>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536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E9F6-F6BA-40B1-A1D9-E2C7E4E279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797E4E-68E7-4AD7-B324-3BC778826F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2BBD6C-E2AB-43CA-8D25-814734F807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948369-57A5-4A18-AC5F-AEF2A5750E01}"/>
              </a:ext>
            </a:extLst>
          </p:cNvPr>
          <p:cNvSpPr>
            <a:spLocks noGrp="1"/>
          </p:cNvSpPr>
          <p:nvPr>
            <p:ph type="dt" sz="half" idx="10"/>
          </p:nvPr>
        </p:nvSpPr>
        <p:spPr/>
        <p:txBody>
          <a:bodyPr/>
          <a:lstStyle/>
          <a:p>
            <a:r>
              <a:rPr lang="en-US"/>
              <a:t>June 2020</a:t>
            </a:r>
          </a:p>
        </p:txBody>
      </p:sp>
      <p:sp>
        <p:nvSpPr>
          <p:cNvPr id="6" name="Footer Placeholder 5">
            <a:extLst>
              <a:ext uri="{FF2B5EF4-FFF2-40B4-BE49-F238E27FC236}">
                <a16:creationId xmlns:a16="http://schemas.microsoft.com/office/drawing/2014/main" id="{A8368141-7AD3-43DA-A51B-D248C0C26795}"/>
              </a:ext>
            </a:extLst>
          </p:cNvPr>
          <p:cNvSpPr>
            <a:spLocks noGrp="1"/>
          </p:cNvSpPr>
          <p:nvPr>
            <p:ph type="ftr" sz="quarter" idx="11"/>
          </p:nvPr>
        </p:nvSpPr>
        <p:spPr/>
        <p:txBody>
          <a:bodyPr/>
          <a:lstStyle/>
          <a:p>
            <a:r>
              <a:rPr lang="en-US"/>
              <a:t>Author Chat: Developing Clinical Judgment for Professional Nursing and the Next-Generation NCLEX-RN® Examination</a:t>
            </a:r>
          </a:p>
        </p:txBody>
      </p:sp>
      <p:sp>
        <p:nvSpPr>
          <p:cNvPr id="7" name="Slide Number Placeholder 6">
            <a:extLst>
              <a:ext uri="{FF2B5EF4-FFF2-40B4-BE49-F238E27FC236}">
                <a16:creationId xmlns:a16="http://schemas.microsoft.com/office/drawing/2014/main" id="{429538A4-152B-49A0-98EE-BE4E8080AB30}"/>
              </a:ext>
            </a:extLst>
          </p:cNvPr>
          <p:cNvSpPr>
            <a:spLocks noGrp="1"/>
          </p:cNvSpPr>
          <p:nvPr>
            <p:ph type="sldNum" sz="quarter" idx="12"/>
          </p:nvPr>
        </p:nvSpPr>
        <p:spPr/>
        <p:txBody>
          <a:bodyPr/>
          <a:lstStyle/>
          <a:p>
            <a:fld id="{4F59FCC8-9299-4CAA-9078-7B25D75A8E22}" type="slidenum">
              <a:rPr lang="en-US" smtClean="0"/>
              <a:t>‹#›</a:t>
            </a:fld>
            <a:endParaRPr lang="en-US"/>
          </a:p>
        </p:txBody>
      </p:sp>
    </p:spTree>
    <p:extLst>
      <p:ext uri="{BB962C8B-B14F-4D97-AF65-F5344CB8AC3E}">
        <p14:creationId xmlns:p14="http://schemas.microsoft.com/office/powerpoint/2010/main" val="19810464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for light phot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solidFill>
            <a:srgbClr val="F2F2F2">
              <a:alpha val="7059"/>
            </a:srgbClr>
          </a:solidFill>
        </p:spPr>
        <p:txBody>
          <a:bodyPr>
            <a:normAutofit/>
          </a:bodyPr>
          <a:lstStyle>
            <a:lvl1pPr marL="0" indent="0" algn="r">
              <a:buNone/>
              <a:defRPr sz="2133" baseline="0"/>
            </a:lvl1pPr>
          </a:lstStyle>
          <a:p>
            <a:r>
              <a:rPr lang="de-DE" dirty="0"/>
              <a:t>Click on icon to select picture</a:t>
            </a:r>
          </a:p>
        </p:txBody>
      </p:sp>
      <p:sp>
        <p:nvSpPr>
          <p:cNvPr id="2" name="Title 1"/>
          <p:cNvSpPr>
            <a:spLocks noGrp="1"/>
          </p:cNvSpPr>
          <p:nvPr>
            <p:ph type="ctrTitle"/>
          </p:nvPr>
        </p:nvSpPr>
        <p:spPr>
          <a:xfrm>
            <a:off x="634456" y="2404205"/>
            <a:ext cx="6781777" cy="2680795"/>
          </a:xfrm>
        </p:spPr>
        <p:txBody>
          <a:bodyPr anchor="t" anchorCtr="0">
            <a:noAutofit/>
          </a:bodyPr>
          <a:lstStyle>
            <a:lvl1pPr algn="l">
              <a:lnSpc>
                <a:spcPts val="7466"/>
              </a:lnSpc>
              <a:defRPr sz="5067">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12" name="Text Placeholder 11"/>
          <p:cNvSpPr>
            <a:spLocks noGrp="1"/>
          </p:cNvSpPr>
          <p:nvPr>
            <p:ph type="body" sz="quarter" idx="14" hasCustomPrompt="1"/>
          </p:nvPr>
        </p:nvSpPr>
        <p:spPr>
          <a:xfrm>
            <a:off x="639181" y="5415149"/>
            <a:ext cx="6816945" cy="653335"/>
          </a:xfrm>
        </p:spPr>
        <p:txBody>
          <a:bodyPr>
            <a:noAutofit/>
          </a:bodyPr>
          <a:lstStyle>
            <a:lvl1pPr marL="0" indent="0">
              <a:lnSpc>
                <a:spcPts val="2933"/>
              </a:lnSpc>
              <a:spcBef>
                <a:spcPts val="0"/>
              </a:spcBef>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11" name="Text Placeholder 9"/>
          <p:cNvSpPr>
            <a:spLocks noGrp="1"/>
          </p:cNvSpPr>
          <p:nvPr>
            <p:ph type="body" sz="quarter" idx="13"/>
          </p:nvPr>
        </p:nvSpPr>
        <p:spPr>
          <a:xfrm>
            <a:off x="780911" y="798453"/>
            <a:ext cx="1049728" cy="1152000"/>
          </a:xfr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33"/>
            </a:lvl1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7" name="TextBox 6"/>
          <p:cNvSpPr txBox="1"/>
          <p:nvPr userDrawn="1"/>
        </p:nvSpPr>
        <p:spPr>
          <a:xfrm>
            <a:off x="-4741333" y="0"/>
            <a:ext cx="4550833" cy="3046988"/>
          </a:xfrm>
          <a:prstGeom prst="rect">
            <a:avLst/>
          </a:prstGeom>
          <a:solidFill>
            <a:srgbClr val="FFFF99"/>
          </a:solidFill>
        </p:spPr>
        <p:txBody>
          <a:bodyPr wrap="square" rtlCol="0">
            <a:spAutoFit/>
          </a:bodyPr>
          <a:lstStyle/>
          <a:p>
            <a:pPr defTabSz="1219170"/>
            <a:r>
              <a:rPr lang="en-US" sz="1600" dirty="0">
                <a:solidFill>
                  <a:srgbClr val="333333"/>
                </a:solidFill>
                <a:latin typeface="Arial"/>
                <a:cs typeface="Arial"/>
              </a:rPr>
              <a:t>IMPORTANT!!  </a:t>
            </a:r>
          </a:p>
          <a:p>
            <a:pPr defTabSz="1219170"/>
            <a:endParaRPr lang="en-US" sz="1600" dirty="0">
              <a:solidFill>
                <a:srgbClr val="333333"/>
              </a:solidFill>
              <a:latin typeface="Arial"/>
              <a:cs typeface="Arial"/>
            </a:endParaRPr>
          </a:p>
          <a:p>
            <a:pPr defTabSz="1219170"/>
            <a:r>
              <a:rPr lang="en-US" sz="1600" dirty="0">
                <a:solidFill>
                  <a:srgbClr val="333333"/>
                </a:solidFill>
                <a:latin typeface="Arial"/>
                <a:cs typeface="Arial"/>
              </a:rPr>
              <a:t>If you insert or change the picture, select it, click right and choose </a:t>
            </a:r>
            <a:r>
              <a:rPr lang="en-US" sz="1600" dirty="0">
                <a:solidFill>
                  <a:schemeClr val="accent2"/>
                </a:solidFill>
                <a:latin typeface="Arial"/>
                <a:cs typeface="Arial"/>
              </a:rPr>
              <a:t>Send to back</a:t>
            </a:r>
            <a:r>
              <a:rPr lang="en-US" sz="1600" dirty="0">
                <a:solidFill>
                  <a:srgbClr val="333333"/>
                </a:solidFill>
                <a:latin typeface="Arial"/>
                <a:cs typeface="Arial"/>
              </a:rPr>
              <a:t> from the right click menu to make the logo and text visible.</a:t>
            </a:r>
          </a:p>
          <a:p>
            <a:pPr defTabSz="1219170"/>
            <a:endParaRPr lang="en-US" sz="1600" dirty="0">
              <a:solidFill>
                <a:srgbClr val="333333"/>
              </a:solidFill>
              <a:latin typeface="Arial"/>
              <a:cs typeface="Arial"/>
            </a:endParaRPr>
          </a:p>
          <a:p>
            <a:pPr defTabSz="1219170"/>
            <a:endParaRPr lang="en-US" sz="1600" dirty="0">
              <a:solidFill>
                <a:srgbClr val="333333"/>
              </a:solidFill>
              <a:latin typeface="Arial"/>
              <a:cs typeface="Arial"/>
            </a:endParaRPr>
          </a:p>
          <a:p>
            <a:pPr defTabSz="1219170"/>
            <a:r>
              <a:rPr lang="en-US" sz="16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600" dirty="0">
              <a:solidFill>
                <a:srgbClr val="333333"/>
              </a:solidFill>
              <a:latin typeface="Arial"/>
              <a:cs typeface="Arial"/>
            </a:endParaRP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741333" y="3572934"/>
            <a:ext cx="4550833" cy="3076935"/>
          </a:xfrm>
          <a:prstGeom prst="rect">
            <a:avLst/>
          </a:prstGeom>
        </p:spPr>
      </p:pic>
    </p:spTree>
    <p:extLst>
      <p:ext uri="{BB962C8B-B14F-4D97-AF65-F5344CB8AC3E}">
        <p14:creationId xmlns:p14="http://schemas.microsoft.com/office/powerpoint/2010/main" val="2919802210"/>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for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solidFill>
            <a:srgbClr val="3E4043">
              <a:alpha val="14902"/>
            </a:srgbClr>
          </a:solidFill>
        </p:spPr>
        <p:txBody>
          <a:bodyPr>
            <a:normAutofit/>
          </a:bodyPr>
          <a:lstStyle>
            <a:lvl1pPr marL="0" indent="0" algn="r">
              <a:buNone/>
              <a:defRPr sz="2133" baseline="0"/>
            </a:lvl1pPr>
          </a:lstStyle>
          <a:p>
            <a:r>
              <a:rPr lang="de-DE" dirty="0"/>
              <a:t>Click on icon to select picture</a:t>
            </a:r>
          </a:p>
        </p:txBody>
      </p:sp>
      <p:sp>
        <p:nvSpPr>
          <p:cNvPr id="2" name="Title 1"/>
          <p:cNvSpPr>
            <a:spLocks noGrp="1"/>
          </p:cNvSpPr>
          <p:nvPr>
            <p:ph type="ctrTitle"/>
          </p:nvPr>
        </p:nvSpPr>
        <p:spPr>
          <a:xfrm>
            <a:off x="629281" y="2396572"/>
            <a:ext cx="6165252" cy="2680795"/>
          </a:xfrm>
        </p:spPr>
        <p:txBody>
          <a:bodyPr anchor="t" anchorCtr="0">
            <a:noAutofit/>
          </a:bodyPr>
          <a:lstStyle>
            <a:lvl1pPr algn="l">
              <a:lnSpc>
                <a:spcPts val="7466"/>
              </a:lnSpc>
              <a:defRPr sz="5067">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12" name="Text Placeholder 11"/>
          <p:cNvSpPr>
            <a:spLocks noGrp="1"/>
          </p:cNvSpPr>
          <p:nvPr>
            <p:ph type="body" sz="quarter" idx="14" hasCustomPrompt="1"/>
          </p:nvPr>
        </p:nvSpPr>
        <p:spPr>
          <a:xfrm>
            <a:off x="648496" y="5417221"/>
            <a:ext cx="6816945" cy="651263"/>
          </a:xfrm>
        </p:spPr>
        <p:txBody>
          <a:bodyPr>
            <a:noAutofit/>
          </a:bodyPr>
          <a:lstStyle>
            <a:lvl1pPr marL="0" indent="0">
              <a:lnSpc>
                <a:spcPts val="2933"/>
              </a:lnSpc>
              <a:spcBef>
                <a:spcPts val="0"/>
              </a:spcBef>
              <a:buNone/>
              <a:defRPr sz="1733">
                <a:solidFill>
                  <a:schemeClr val="bg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9" name="Text Placeholder 9"/>
          <p:cNvSpPr>
            <a:spLocks noGrp="1"/>
          </p:cNvSpPr>
          <p:nvPr>
            <p:ph type="body" sz="quarter" idx="13"/>
          </p:nvPr>
        </p:nvSpPr>
        <p:spPr>
          <a:xfrm>
            <a:off x="774944" y="798453"/>
            <a:ext cx="1051200" cy="1152000"/>
          </a:xfr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33">
                <a:solidFill>
                  <a:schemeClr val="bg1"/>
                </a:solidFill>
              </a:defRPr>
            </a:lvl1pPr>
          </a:lstStyle>
          <a:p>
            <a:pPr lvl="0"/>
            <a:r>
              <a:rPr lang="nl-NL"/>
              <a:t>Click to edit Master text styles</a:t>
            </a:r>
          </a:p>
        </p:txBody>
      </p:sp>
    </p:spTree>
    <p:extLst>
      <p:ext uri="{BB962C8B-B14F-4D97-AF65-F5344CB8AC3E}">
        <p14:creationId xmlns:p14="http://schemas.microsoft.com/office/powerpoint/2010/main" val="1070578655"/>
      </p:ext>
    </p:extLst>
  </p:cSld>
  <p:clrMapOvr>
    <a:masterClrMapping/>
  </p:clrMapOvr>
  <p:extLst>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622979" y="2404205"/>
            <a:ext cx="6781777" cy="1812195"/>
          </a:xfrm>
        </p:spPr>
        <p:txBody>
          <a:bodyPr anchor="t" anchorCtr="0">
            <a:noAutofit/>
          </a:bodyPr>
          <a:lstStyle>
            <a:lvl1pPr algn="l">
              <a:lnSpc>
                <a:spcPts val="7466"/>
              </a:lnSpc>
              <a:defRPr sz="5067">
                <a:solidFill>
                  <a:schemeClr val="tx1"/>
                </a:solidFill>
              </a:defRPr>
            </a:lvl1pPr>
          </a:lstStyle>
          <a:p>
            <a:r>
              <a:rPr lang="nl-NL" dirty="0"/>
              <a:t>Click to edit Master title style</a:t>
            </a:r>
            <a:endParaRPr lang="de-DE" dirty="0"/>
          </a:p>
        </p:txBody>
      </p:sp>
      <p:sp>
        <p:nvSpPr>
          <p:cNvPr id="12" name="Text Placeholder 11"/>
          <p:cNvSpPr>
            <a:spLocks noGrp="1"/>
          </p:cNvSpPr>
          <p:nvPr>
            <p:ph type="body" sz="quarter" idx="14" hasCustomPrompt="1"/>
          </p:nvPr>
        </p:nvSpPr>
        <p:spPr>
          <a:xfrm>
            <a:off x="638386" y="5421076"/>
            <a:ext cx="6816945" cy="647408"/>
          </a:xfrm>
        </p:spPr>
        <p:txBody>
          <a:bodyPr>
            <a:noAutofit/>
          </a:bodyPr>
          <a:lstStyle>
            <a:lvl1pPr marL="0" indent="0">
              <a:lnSpc>
                <a:spcPts val="2933"/>
              </a:lnSpc>
              <a:spcBef>
                <a:spcPts val="0"/>
              </a:spcBef>
              <a:buNone/>
              <a:defRPr sz="1733">
                <a:solidFill>
                  <a:schemeClr val="tx2">
                    <a:lumMod val="60000"/>
                    <a:lumOff val="40000"/>
                  </a:schemeClr>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7" name="Text Placeholder 6"/>
          <p:cNvSpPr>
            <a:spLocks noGrp="1"/>
          </p:cNvSpPr>
          <p:nvPr>
            <p:ph type="body" sz="quarter" idx="15" hasCustomPrompt="1"/>
          </p:nvPr>
        </p:nvSpPr>
        <p:spPr>
          <a:xfrm>
            <a:off x="639913" y="4584313"/>
            <a:ext cx="6781777" cy="1249363"/>
          </a:xfrm>
        </p:spPr>
        <p:txBody>
          <a:bodyPr>
            <a:noAutofit/>
          </a:bodyPr>
          <a:lstStyle>
            <a:lvl1pPr marL="0" indent="0">
              <a:lnSpc>
                <a:spcPts val="4267"/>
              </a:lnSpc>
              <a:buNone/>
              <a:defRPr sz="30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endParaRPr lang="de-DE"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323" y="787061"/>
            <a:ext cx="1058335" cy="1152000"/>
          </a:xfrm>
          <a:prstGeom prst="rect">
            <a:avLst/>
          </a:prstGeom>
        </p:spPr>
      </p:pic>
      <p:pic>
        <p:nvPicPr>
          <p:cNvPr id="10" name="Picture 9">
            <a:extLst>
              <a:ext uri="{FF2B5EF4-FFF2-40B4-BE49-F238E27FC236}">
                <a16:creationId xmlns:a16="http://schemas.microsoft.com/office/drawing/2014/main" id="{FC44744F-2A7F-394D-9B7F-BF1D92182BD9}"/>
              </a:ext>
            </a:extLst>
          </p:cNvPr>
          <p:cNvPicPr>
            <a:picLocks noChangeAspect="1"/>
          </p:cNvPicPr>
          <p:nvPr userDrawn="1"/>
        </p:nvPicPr>
        <p:blipFill>
          <a:blip r:embed="rId3"/>
          <a:stretch>
            <a:fillRect/>
          </a:stretch>
        </p:blipFill>
        <p:spPr>
          <a:xfrm>
            <a:off x="6080567" y="-25261"/>
            <a:ext cx="9100251" cy="6062879"/>
          </a:xfrm>
          <a:prstGeom prst="rect">
            <a:avLst/>
          </a:prstGeom>
        </p:spPr>
      </p:pic>
      <p:pic>
        <p:nvPicPr>
          <p:cNvPr id="11" name="Picture 10">
            <a:extLst>
              <a:ext uri="{FF2B5EF4-FFF2-40B4-BE49-F238E27FC236}">
                <a16:creationId xmlns:a16="http://schemas.microsoft.com/office/drawing/2014/main" id="{6D87F5E7-1021-FD4F-BBEA-3EE2213DAD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4757" y="553233"/>
            <a:ext cx="4698020" cy="9144000"/>
          </a:xfrm>
          <a:prstGeom prst="rect">
            <a:avLst/>
          </a:prstGeom>
        </p:spPr>
      </p:pic>
    </p:spTree>
    <p:extLst>
      <p:ext uri="{BB962C8B-B14F-4D97-AF65-F5344CB8AC3E}">
        <p14:creationId xmlns:p14="http://schemas.microsoft.com/office/powerpoint/2010/main" val="2443088331"/>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Title">
    <p:spTree>
      <p:nvGrpSpPr>
        <p:cNvPr id="1" name=""/>
        <p:cNvGrpSpPr/>
        <p:nvPr/>
      </p:nvGrpSpPr>
      <p:grpSpPr>
        <a:xfrm>
          <a:off x="0" y="0"/>
          <a:ext cx="0" cy="0"/>
          <a:chOff x="0" y="0"/>
          <a:chExt cx="0" cy="0"/>
        </a:xfrm>
      </p:grpSpPr>
      <p:sp>
        <p:nvSpPr>
          <p:cNvPr id="2" name="Title 1"/>
          <p:cNvSpPr>
            <a:spLocks noGrp="1"/>
          </p:cNvSpPr>
          <p:nvPr>
            <p:ph type="ctrTitle"/>
          </p:nvPr>
        </p:nvSpPr>
        <p:spPr>
          <a:xfrm>
            <a:off x="622979" y="1359563"/>
            <a:ext cx="6781777" cy="1812195"/>
          </a:xfrm>
        </p:spPr>
        <p:txBody>
          <a:bodyPr anchor="t" anchorCtr="0">
            <a:noAutofit/>
          </a:bodyPr>
          <a:lstStyle>
            <a:lvl1pPr algn="l">
              <a:lnSpc>
                <a:spcPts val="7466"/>
              </a:lnSpc>
              <a:defRPr sz="5067">
                <a:solidFill>
                  <a:schemeClr val="tx1"/>
                </a:solidFill>
              </a:defRPr>
            </a:lvl1pPr>
          </a:lstStyle>
          <a:p>
            <a:r>
              <a:rPr lang="nl-NL" dirty="0"/>
              <a:t>Click to edit Master title style</a:t>
            </a:r>
            <a:endParaRPr lang="de-DE"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323" y="5253438"/>
            <a:ext cx="841159" cy="915604"/>
          </a:xfrm>
          <a:prstGeom prst="rect">
            <a:avLst/>
          </a:prstGeom>
        </p:spPr>
      </p:pic>
      <p:grpSp>
        <p:nvGrpSpPr>
          <p:cNvPr id="16" name="Group 15">
            <a:extLst>
              <a:ext uri="{FF2B5EF4-FFF2-40B4-BE49-F238E27FC236}">
                <a16:creationId xmlns:a16="http://schemas.microsoft.com/office/drawing/2014/main" id="{93A826C6-B8D5-4A48-907E-8F9AC84E1CAF}"/>
              </a:ext>
            </a:extLst>
          </p:cNvPr>
          <p:cNvGrpSpPr/>
          <p:nvPr userDrawn="1"/>
        </p:nvGrpSpPr>
        <p:grpSpPr>
          <a:xfrm>
            <a:off x="7720236" y="214559"/>
            <a:ext cx="4482945" cy="6647156"/>
            <a:chOff x="5794407" y="160919"/>
            <a:chExt cx="3362209" cy="4985367"/>
          </a:xfrm>
        </p:grpSpPr>
        <p:sp>
          <p:nvSpPr>
            <p:cNvPr id="5" name="Rectangle 4">
              <a:extLst>
                <a:ext uri="{FF2B5EF4-FFF2-40B4-BE49-F238E27FC236}">
                  <a16:creationId xmlns:a16="http://schemas.microsoft.com/office/drawing/2014/main" id="{5A5E34EF-3A8B-1F44-987A-FA6FB4FBE99A}"/>
                </a:ext>
              </a:extLst>
            </p:cNvPr>
            <p:cNvSpPr/>
            <p:nvPr userDrawn="1"/>
          </p:nvSpPr>
          <p:spPr>
            <a:xfrm>
              <a:off x="5794407" y="590296"/>
              <a:ext cx="3349593" cy="3784961"/>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descr="A group of people sitting at a table&#10;&#10;Description automatically generated">
              <a:extLst>
                <a:ext uri="{FF2B5EF4-FFF2-40B4-BE49-F238E27FC236}">
                  <a16:creationId xmlns:a16="http://schemas.microsoft.com/office/drawing/2014/main" id="{44D1A148-76B5-0F47-9804-F9FBEF5C93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63147" y="1097279"/>
              <a:ext cx="2693469" cy="4049007"/>
            </a:xfrm>
            <a:prstGeom prst="rect">
              <a:avLst/>
            </a:prstGeom>
          </p:spPr>
        </p:pic>
        <p:pic>
          <p:nvPicPr>
            <p:cNvPr id="13" name="Picture 12">
              <a:extLst>
                <a:ext uri="{FF2B5EF4-FFF2-40B4-BE49-F238E27FC236}">
                  <a16:creationId xmlns:a16="http://schemas.microsoft.com/office/drawing/2014/main" id="{CCBF8742-4BB0-0B49-B081-C90EF14865A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1053" y="160919"/>
              <a:ext cx="858753" cy="858753"/>
            </a:xfrm>
            <a:prstGeom prst="rect">
              <a:avLst/>
            </a:prstGeom>
          </p:spPr>
        </p:pic>
      </p:grpSp>
      <p:pic>
        <p:nvPicPr>
          <p:cNvPr id="15" name="Picture 14" descr="A close up of a logo&#10;&#10;Description automatically generated">
            <a:extLst>
              <a:ext uri="{FF2B5EF4-FFF2-40B4-BE49-F238E27FC236}">
                <a16:creationId xmlns:a16="http://schemas.microsoft.com/office/drawing/2014/main" id="{19D1A931-94C4-A644-B274-C454C82354B9}"/>
              </a:ext>
            </a:extLst>
          </p:cNvPr>
          <p:cNvPicPr>
            <a:picLocks noChangeAspect="1"/>
          </p:cNvPicPr>
          <p:nvPr userDrawn="1"/>
        </p:nvPicPr>
        <p:blipFill rotWithShape="1">
          <a:blip r:embed="rId5">
            <a:alphaModFix amt="63000"/>
            <a:extLst>
              <a:ext uri="{28A0092B-C50C-407E-A947-70E740481C1C}">
                <a14:useLocalDpi xmlns:a14="http://schemas.microsoft.com/office/drawing/2010/main" val="0"/>
              </a:ext>
            </a:extLst>
          </a:blip>
          <a:srcRect l="52674" r="21204" b="25178"/>
          <a:stretch/>
        </p:blipFill>
        <p:spPr>
          <a:xfrm flipH="1">
            <a:off x="9792100" y="1"/>
            <a:ext cx="2394259" cy="6858000"/>
          </a:xfrm>
          <a:prstGeom prst="rect">
            <a:avLst/>
          </a:prstGeom>
        </p:spPr>
      </p:pic>
    </p:spTree>
    <p:extLst>
      <p:ext uri="{BB962C8B-B14F-4D97-AF65-F5344CB8AC3E}">
        <p14:creationId xmlns:p14="http://schemas.microsoft.com/office/powerpoint/2010/main" val="2791329620"/>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sp>
        <p:nvSpPr>
          <p:cNvPr id="2" name="Title 1"/>
          <p:cNvSpPr>
            <a:spLocks noGrp="1"/>
          </p:cNvSpPr>
          <p:nvPr>
            <p:ph type="ctrTitle"/>
          </p:nvPr>
        </p:nvSpPr>
        <p:spPr>
          <a:xfrm>
            <a:off x="622979" y="2404205"/>
            <a:ext cx="6781777" cy="1812195"/>
          </a:xfrm>
        </p:spPr>
        <p:txBody>
          <a:bodyPr anchor="t" anchorCtr="0">
            <a:noAutofit/>
          </a:bodyPr>
          <a:lstStyle>
            <a:lvl1pPr algn="l">
              <a:lnSpc>
                <a:spcPts val="7466"/>
              </a:lnSpc>
              <a:defRPr sz="5067">
                <a:solidFill>
                  <a:schemeClr val="tx1"/>
                </a:solidFill>
              </a:defRPr>
            </a:lvl1pPr>
          </a:lstStyle>
          <a:p>
            <a:r>
              <a:rPr lang="nl-NL" dirty="0"/>
              <a:t>Click to edit Master title style</a:t>
            </a:r>
            <a:endParaRPr lang="de-DE" dirty="0"/>
          </a:p>
        </p:txBody>
      </p:sp>
      <p:sp>
        <p:nvSpPr>
          <p:cNvPr id="12" name="Text Placeholder 11"/>
          <p:cNvSpPr>
            <a:spLocks noGrp="1"/>
          </p:cNvSpPr>
          <p:nvPr>
            <p:ph type="body" sz="quarter" idx="14" hasCustomPrompt="1"/>
          </p:nvPr>
        </p:nvSpPr>
        <p:spPr>
          <a:xfrm>
            <a:off x="638386" y="5421076"/>
            <a:ext cx="6816945" cy="647408"/>
          </a:xfrm>
        </p:spPr>
        <p:txBody>
          <a:bodyPr>
            <a:noAutofit/>
          </a:bodyPr>
          <a:lstStyle>
            <a:lvl1pPr marL="0" indent="0">
              <a:lnSpc>
                <a:spcPts val="2933"/>
              </a:lnSpc>
              <a:spcBef>
                <a:spcPts val="0"/>
              </a:spcBef>
              <a:buNone/>
              <a:defRPr sz="1733">
                <a:solidFill>
                  <a:schemeClr val="tx2">
                    <a:lumMod val="60000"/>
                    <a:lumOff val="40000"/>
                  </a:schemeClr>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7" name="Text Placeholder 6"/>
          <p:cNvSpPr>
            <a:spLocks noGrp="1"/>
          </p:cNvSpPr>
          <p:nvPr>
            <p:ph type="body" sz="quarter" idx="15" hasCustomPrompt="1"/>
          </p:nvPr>
        </p:nvSpPr>
        <p:spPr>
          <a:xfrm>
            <a:off x="639913" y="4584313"/>
            <a:ext cx="6781777" cy="1249363"/>
          </a:xfrm>
        </p:spPr>
        <p:txBody>
          <a:bodyPr>
            <a:noAutofit/>
          </a:bodyPr>
          <a:lstStyle>
            <a:lvl1pPr marL="0" indent="0">
              <a:lnSpc>
                <a:spcPts val="4267"/>
              </a:lnSpc>
              <a:buNone/>
              <a:defRPr sz="30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endParaRPr lang="de-DE"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323" y="787061"/>
            <a:ext cx="1058335" cy="1152000"/>
          </a:xfrm>
          <a:prstGeom prst="rect">
            <a:avLst/>
          </a:prstGeom>
        </p:spPr>
      </p:pic>
      <p:pic>
        <p:nvPicPr>
          <p:cNvPr id="10" name="Picture 9">
            <a:extLst>
              <a:ext uri="{FF2B5EF4-FFF2-40B4-BE49-F238E27FC236}">
                <a16:creationId xmlns:a16="http://schemas.microsoft.com/office/drawing/2014/main" id="{FC44744F-2A7F-394D-9B7F-BF1D92182BD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15933" y="-25261"/>
            <a:ext cx="5876067" cy="6062879"/>
          </a:xfrm>
          <a:prstGeom prst="rect">
            <a:avLst/>
          </a:prstGeom>
        </p:spPr>
      </p:pic>
      <p:pic>
        <p:nvPicPr>
          <p:cNvPr id="11" name="Picture 10">
            <a:extLst>
              <a:ext uri="{FF2B5EF4-FFF2-40B4-BE49-F238E27FC236}">
                <a16:creationId xmlns:a16="http://schemas.microsoft.com/office/drawing/2014/main" id="{6D87F5E7-1021-FD4F-BBEA-3EE2213DAD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4757" y="553233"/>
            <a:ext cx="4698020" cy="9144000"/>
          </a:xfrm>
          <a:prstGeom prst="rect">
            <a:avLst/>
          </a:prstGeom>
        </p:spPr>
      </p:pic>
    </p:spTree>
    <p:extLst>
      <p:ext uri="{BB962C8B-B14F-4D97-AF65-F5344CB8AC3E}">
        <p14:creationId xmlns:p14="http://schemas.microsoft.com/office/powerpoint/2010/main" val="4213792973"/>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5395"/>
            <a:ext cx="10773291" cy="617012"/>
          </a:xfrm>
        </p:spPr>
        <p:txBody>
          <a:bodyPr/>
          <a:lstStyle>
            <a:lvl1pPr>
              <a:defRPr>
                <a:solidFill>
                  <a:schemeClr val="accent2"/>
                </a:solidFill>
              </a:defRPr>
            </a:lvl1pPr>
          </a:lstStyle>
          <a:p>
            <a:r>
              <a:rPr lang="en-US" dirty="0"/>
              <a:t>Agenda</a:t>
            </a:r>
            <a:endParaRPr lang="de-DE" dirty="0"/>
          </a:p>
        </p:txBody>
      </p:sp>
      <p:sp>
        <p:nvSpPr>
          <p:cNvPr id="9" name="Text Placeholder 8"/>
          <p:cNvSpPr>
            <a:spLocks noGrp="1"/>
          </p:cNvSpPr>
          <p:nvPr>
            <p:ph type="body" sz="quarter" idx="13"/>
          </p:nvPr>
        </p:nvSpPr>
        <p:spPr>
          <a:xfrm>
            <a:off x="650360" y="1536001"/>
            <a:ext cx="10773291" cy="4243172"/>
          </a:xfrm>
        </p:spPr>
        <p:txBody>
          <a:bodyPr/>
          <a:lstStyle>
            <a:lvl1pPr marL="355591" indent="-355591">
              <a:lnSpc>
                <a:spcPts val="3200"/>
              </a:lnSpc>
              <a:spcAft>
                <a:spcPts val="800"/>
              </a:spcAft>
              <a:buSzPct val="150000"/>
              <a:buFontTx/>
              <a:buBlip>
                <a:blip r:embed="rId2"/>
              </a:buBlip>
              <a:defRPr sz="2000"/>
            </a:lvl1pPr>
            <a:lvl2pPr marL="685783" indent="-228594">
              <a:lnSpc>
                <a:spcPts val="3200"/>
              </a:lnSpc>
              <a:spcBef>
                <a:spcPts val="0"/>
              </a:spcBef>
              <a:spcAft>
                <a:spcPts val="800"/>
              </a:spcAft>
              <a:buSzPct val="150000"/>
              <a:buFontTx/>
              <a:buBlip>
                <a:blip r:embed="rId2"/>
              </a:buBlip>
              <a:defRPr sz="2000"/>
            </a:lvl2pPr>
            <a:lvl3pPr marL="1142971" indent="-228594">
              <a:lnSpc>
                <a:spcPts val="3200"/>
              </a:lnSpc>
              <a:spcBef>
                <a:spcPts val="0"/>
              </a:spcBef>
              <a:spcAft>
                <a:spcPts val="800"/>
              </a:spcAft>
              <a:buSzPct val="150000"/>
              <a:buFontTx/>
              <a:buBlip>
                <a:blip r:embed="rId2"/>
              </a:buBlip>
              <a:defRPr sz="2000"/>
            </a:lvl3pPr>
            <a:lvl4pPr marL="1600160" indent="-228594">
              <a:lnSpc>
                <a:spcPts val="3200"/>
              </a:lnSpc>
              <a:spcBef>
                <a:spcPts val="0"/>
              </a:spcBef>
              <a:spcAft>
                <a:spcPts val="800"/>
              </a:spcAft>
              <a:buSzPct val="150000"/>
              <a:buFontTx/>
              <a:buBlip>
                <a:blip r:embed="rId2"/>
              </a:buBlip>
              <a:defRPr sz="2000"/>
            </a:lvl4pPr>
            <a:lvl5pPr marL="2057349" indent="-228594">
              <a:lnSpc>
                <a:spcPts val="3200"/>
              </a:lnSpc>
              <a:spcBef>
                <a:spcPts val="0"/>
              </a:spcBef>
              <a:spcAft>
                <a:spcPts val="800"/>
              </a:spcAft>
              <a:buSzPct val="150000"/>
              <a:buFontTx/>
              <a:buBlip>
                <a:blip r:embed="rId2"/>
              </a:buBlip>
              <a:defRPr sz="2000"/>
            </a:lvl5pPr>
          </a:lstStyle>
          <a:p>
            <a:pPr lvl="0"/>
            <a:r>
              <a:rPr lang="nl-NL" dirty="0"/>
              <a:t>Click to edit Master text styles</a:t>
            </a:r>
          </a:p>
          <a:p>
            <a:pPr lvl="1"/>
            <a:r>
              <a:rPr lang="nl-NL" dirty="0"/>
              <a:t>Second level</a:t>
            </a:r>
          </a:p>
          <a:p>
            <a:pPr lvl="2"/>
            <a:r>
              <a:rPr lang="nl-NL" dirty="0"/>
              <a:t>Third level</a:t>
            </a:r>
          </a:p>
          <a:p>
            <a:pPr lvl="3"/>
            <a:r>
              <a:rPr lang="nl-NL" dirty="0"/>
              <a:t>Fourth level</a:t>
            </a:r>
          </a:p>
          <a:p>
            <a:pPr lvl="4"/>
            <a:r>
              <a:rPr lang="nl-NL" dirty="0"/>
              <a:t>Fifth level</a:t>
            </a:r>
            <a:endParaRPr lang="de-DE" dirty="0"/>
          </a:p>
        </p:txBody>
      </p:sp>
      <p:sp>
        <p:nvSpPr>
          <p:cNvPr id="5" name="Date Placeholder 4"/>
          <p:cNvSpPr>
            <a:spLocks noGrp="1"/>
          </p:cNvSpPr>
          <p:nvPr>
            <p:ph type="dt" sz="half" idx="14"/>
          </p:nvPr>
        </p:nvSpPr>
        <p:spPr/>
        <p:txBody>
          <a:bodyPr/>
          <a:lstStyle/>
          <a:p>
            <a:fld id="{8875E64C-38E6-0F48-8A50-FE280DC5DE28}" type="datetime1">
              <a:rPr lang="en-US" smtClean="0"/>
              <a:t>6/10/2021</a:t>
            </a:fld>
            <a:endParaRPr lang="de-DE" dirty="0"/>
          </a:p>
        </p:txBody>
      </p:sp>
      <p:sp>
        <p:nvSpPr>
          <p:cNvPr id="6" name="Footer Placeholder 5"/>
          <p:cNvSpPr>
            <a:spLocks noGrp="1"/>
          </p:cNvSpPr>
          <p:nvPr>
            <p:ph type="ftr" sz="quarter" idx="15"/>
          </p:nvPr>
        </p:nvSpPr>
        <p:spPr/>
        <p:txBody>
          <a:bodyPr/>
          <a:lstStyle/>
          <a:p>
            <a:endParaRPr lang="de-DE" dirty="0"/>
          </a:p>
        </p:txBody>
      </p:sp>
      <p:pic>
        <p:nvPicPr>
          <p:cNvPr id="10" name="Picture 9">
            <a:extLst>
              <a:ext uri="{FF2B5EF4-FFF2-40B4-BE49-F238E27FC236}">
                <a16:creationId xmlns:a16="http://schemas.microsoft.com/office/drawing/2014/main" id="{761FFE77-D485-A04C-82BC-C23149C90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27997" y="1707686"/>
            <a:ext cx="3529691" cy="6870021"/>
          </a:xfrm>
          <a:prstGeom prst="rect">
            <a:avLst/>
          </a:prstGeom>
        </p:spPr>
      </p:pic>
      <p:pic>
        <p:nvPicPr>
          <p:cNvPr id="12" name="Picture 11">
            <a:extLst>
              <a:ext uri="{FF2B5EF4-FFF2-40B4-BE49-F238E27FC236}">
                <a16:creationId xmlns:a16="http://schemas.microsoft.com/office/drawing/2014/main" id="{E6D7F4BA-5308-4043-BE7F-A1D2DB8B27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14610" y="5609902"/>
            <a:ext cx="1145004" cy="1145004"/>
          </a:xfrm>
          <a:prstGeom prst="rect">
            <a:avLst/>
          </a:prstGeom>
        </p:spPr>
      </p:pic>
    </p:spTree>
    <p:extLst>
      <p:ext uri="{BB962C8B-B14F-4D97-AF65-F5344CB8AC3E}">
        <p14:creationId xmlns:p14="http://schemas.microsoft.com/office/powerpoint/2010/main" val="1919259703"/>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79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5395"/>
            <a:ext cx="10773291" cy="617012"/>
          </a:xfrm>
        </p:spPr>
        <p:txBody>
          <a:bodyPr/>
          <a:lstStyle>
            <a:lvl1pPr>
              <a:defRPr b="1" i="0">
                <a:solidFill>
                  <a:schemeClr val="accent2"/>
                </a:solidFill>
                <a:latin typeface="Arial Black" panose="020B0604020202020204" pitchFamily="34" charset="0"/>
                <a:cs typeface="Arial Black" panose="020B0604020202020204" pitchFamily="34" charset="0"/>
              </a:defRPr>
            </a:lvl1pPr>
          </a:lstStyle>
          <a:p>
            <a:r>
              <a:rPr lang="en-US" dirty="0"/>
              <a:t>Agenda</a:t>
            </a:r>
            <a:endParaRPr lang="de-DE" dirty="0"/>
          </a:p>
        </p:txBody>
      </p:sp>
      <p:sp>
        <p:nvSpPr>
          <p:cNvPr id="9" name="Text Placeholder 8"/>
          <p:cNvSpPr>
            <a:spLocks noGrp="1"/>
          </p:cNvSpPr>
          <p:nvPr>
            <p:ph type="body" sz="quarter" idx="13"/>
          </p:nvPr>
        </p:nvSpPr>
        <p:spPr>
          <a:xfrm>
            <a:off x="650360" y="1536001"/>
            <a:ext cx="10773291" cy="4243172"/>
          </a:xfrm>
        </p:spPr>
        <p:txBody>
          <a:bodyPr/>
          <a:lstStyle>
            <a:lvl1pPr marL="355591" indent="-355591">
              <a:lnSpc>
                <a:spcPts val="3200"/>
              </a:lnSpc>
              <a:spcAft>
                <a:spcPts val="800"/>
              </a:spcAft>
              <a:buSzPct val="150000"/>
              <a:buFontTx/>
              <a:buBlip>
                <a:blip r:embed="rId2"/>
              </a:buBlip>
              <a:defRPr sz="2000"/>
            </a:lvl1pPr>
            <a:lvl2pPr marL="685783" indent="-228594">
              <a:lnSpc>
                <a:spcPts val="3200"/>
              </a:lnSpc>
              <a:spcBef>
                <a:spcPts val="0"/>
              </a:spcBef>
              <a:spcAft>
                <a:spcPts val="800"/>
              </a:spcAft>
              <a:buSzPct val="100000"/>
              <a:buFont typeface="Arial" panose="020B0604020202020204" pitchFamily="34" charset="0"/>
              <a:buChar char="•"/>
              <a:defRPr sz="2000"/>
            </a:lvl2pPr>
            <a:lvl3pPr marL="1142971" indent="-228594">
              <a:lnSpc>
                <a:spcPts val="3200"/>
              </a:lnSpc>
              <a:spcBef>
                <a:spcPts val="0"/>
              </a:spcBef>
              <a:spcAft>
                <a:spcPts val="800"/>
              </a:spcAft>
              <a:buSzPct val="100000"/>
              <a:buFont typeface="Arial" panose="020B0604020202020204" pitchFamily="34" charset="0"/>
              <a:buChar char="•"/>
              <a:defRPr sz="2000"/>
            </a:lvl3pPr>
            <a:lvl4pPr marL="1600160" indent="-228594">
              <a:lnSpc>
                <a:spcPts val="3200"/>
              </a:lnSpc>
              <a:spcBef>
                <a:spcPts val="0"/>
              </a:spcBef>
              <a:spcAft>
                <a:spcPts val="800"/>
              </a:spcAft>
              <a:buSzPct val="100000"/>
              <a:buFont typeface="Arial" panose="020B0604020202020204" pitchFamily="34" charset="0"/>
              <a:buChar char="•"/>
              <a:defRPr sz="2000"/>
            </a:lvl4pPr>
            <a:lvl5pPr marL="2057349" indent="-228594">
              <a:lnSpc>
                <a:spcPts val="3200"/>
              </a:lnSpc>
              <a:spcBef>
                <a:spcPts val="0"/>
              </a:spcBef>
              <a:spcAft>
                <a:spcPts val="800"/>
              </a:spcAft>
              <a:buSzPct val="100000"/>
              <a:buFont typeface="Arial" panose="020B0604020202020204" pitchFamily="34" charset="0"/>
              <a:buChar char="•"/>
              <a:defRPr sz="2000"/>
            </a:lvl5pPr>
          </a:lstStyle>
          <a:p>
            <a:pPr lvl="0"/>
            <a:r>
              <a:rPr lang="nl-NL" dirty="0"/>
              <a:t>Click to edit Master text styles</a:t>
            </a:r>
          </a:p>
          <a:p>
            <a:pPr lvl="1"/>
            <a:r>
              <a:rPr lang="nl-NL" dirty="0"/>
              <a:t>Second level</a:t>
            </a:r>
          </a:p>
          <a:p>
            <a:pPr lvl="2"/>
            <a:r>
              <a:rPr lang="nl-NL" dirty="0"/>
              <a:t>Third level</a:t>
            </a:r>
          </a:p>
          <a:p>
            <a:pPr lvl="3"/>
            <a:r>
              <a:rPr lang="nl-NL" dirty="0"/>
              <a:t>Fourth level</a:t>
            </a:r>
          </a:p>
          <a:p>
            <a:pPr lvl="4"/>
            <a:r>
              <a:rPr lang="nl-NL" dirty="0"/>
              <a:t>Fifth level</a:t>
            </a:r>
            <a:endParaRPr lang="de-DE" dirty="0"/>
          </a:p>
        </p:txBody>
      </p:sp>
      <p:sp>
        <p:nvSpPr>
          <p:cNvPr id="5" name="Date Placeholder 4"/>
          <p:cNvSpPr>
            <a:spLocks noGrp="1"/>
          </p:cNvSpPr>
          <p:nvPr>
            <p:ph type="dt" sz="half" idx="14"/>
          </p:nvPr>
        </p:nvSpPr>
        <p:spPr/>
        <p:txBody>
          <a:bodyPr/>
          <a:lstStyle/>
          <a:p>
            <a:fld id="{8875E64C-38E6-0F48-8A50-FE280DC5DE28}" type="datetime1">
              <a:rPr lang="en-US" smtClean="0"/>
              <a:t>6/10/2021</a:t>
            </a:fld>
            <a:endParaRPr lang="de-DE" dirty="0"/>
          </a:p>
        </p:txBody>
      </p:sp>
      <p:sp>
        <p:nvSpPr>
          <p:cNvPr id="6" name="Footer Placeholder 5"/>
          <p:cNvSpPr>
            <a:spLocks noGrp="1"/>
          </p:cNvSpPr>
          <p:nvPr>
            <p:ph type="ftr" sz="quarter" idx="15"/>
          </p:nvPr>
        </p:nvSpPr>
        <p:spPr/>
        <p:txBody>
          <a:bodyPr/>
          <a:lstStyle/>
          <a:p>
            <a:endParaRPr lang="de-DE" dirty="0"/>
          </a:p>
        </p:txBody>
      </p:sp>
      <p:pic>
        <p:nvPicPr>
          <p:cNvPr id="4" name="Picture 3">
            <a:extLst>
              <a:ext uri="{FF2B5EF4-FFF2-40B4-BE49-F238E27FC236}">
                <a16:creationId xmlns:a16="http://schemas.microsoft.com/office/drawing/2014/main" id="{29C5C430-659D-B049-B704-BF6C5505B6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8320" y="4618892"/>
            <a:ext cx="2663679" cy="2239108"/>
          </a:xfrm>
          <a:prstGeom prst="rect">
            <a:avLst/>
          </a:prstGeom>
        </p:spPr>
      </p:pic>
      <p:pic>
        <p:nvPicPr>
          <p:cNvPr id="8" name="Imagem 22" descr="Padrão do plano de fundo&#10;&#10;Descrição gerada automaticamente">
            <a:extLst>
              <a:ext uri="{FF2B5EF4-FFF2-40B4-BE49-F238E27FC236}">
                <a16:creationId xmlns:a16="http://schemas.microsoft.com/office/drawing/2014/main" id="{11C9CA50-F9B6-6B49-ADA4-7916CE02826A}"/>
              </a:ext>
            </a:extLst>
          </p:cNvPr>
          <p:cNvPicPr>
            <a:picLocks noChangeAspect="1"/>
          </p:cNvPicPr>
          <p:nvPr userDrawn="1"/>
        </p:nvPicPr>
        <p:blipFill rotWithShape="1">
          <a:blip r:embed="rId4"/>
          <a:srcRect r="31390"/>
          <a:stretch/>
        </p:blipFill>
        <p:spPr>
          <a:xfrm rot="5674120" flipH="1">
            <a:off x="8690548" y="3761237"/>
            <a:ext cx="4061215" cy="3330429"/>
          </a:xfrm>
          <a:prstGeom prst="rect">
            <a:avLst/>
          </a:prstGeom>
        </p:spPr>
      </p:pic>
    </p:spTree>
    <p:extLst>
      <p:ext uri="{BB962C8B-B14F-4D97-AF65-F5344CB8AC3E}">
        <p14:creationId xmlns:p14="http://schemas.microsoft.com/office/powerpoint/2010/main" val="796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79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5395"/>
            <a:ext cx="10773291" cy="617012"/>
          </a:xfrm>
        </p:spPr>
        <p:txBody>
          <a:bodyPr/>
          <a:lstStyle>
            <a:lvl1pPr>
              <a:defRPr b="1" i="0">
                <a:solidFill>
                  <a:schemeClr val="accent2"/>
                </a:solidFill>
                <a:latin typeface="Arial Black" panose="020B0604020202020204" pitchFamily="34" charset="0"/>
                <a:cs typeface="Arial Black" panose="020B0604020202020204" pitchFamily="34" charset="0"/>
              </a:defRPr>
            </a:lvl1pPr>
          </a:lstStyle>
          <a:p>
            <a:r>
              <a:rPr lang="en-US" dirty="0"/>
              <a:t>Agenda</a:t>
            </a:r>
            <a:endParaRPr lang="de-DE" dirty="0"/>
          </a:p>
        </p:txBody>
      </p:sp>
      <p:sp>
        <p:nvSpPr>
          <p:cNvPr id="9" name="Text Placeholder 8"/>
          <p:cNvSpPr>
            <a:spLocks noGrp="1"/>
          </p:cNvSpPr>
          <p:nvPr>
            <p:ph type="body" sz="quarter" idx="13"/>
          </p:nvPr>
        </p:nvSpPr>
        <p:spPr>
          <a:xfrm>
            <a:off x="650360" y="1536001"/>
            <a:ext cx="10773291" cy="4243172"/>
          </a:xfrm>
        </p:spPr>
        <p:txBody>
          <a:bodyPr/>
          <a:lstStyle>
            <a:lvl1pPr marL="355591" indent="-355591">
              <a:lnSpc>
                <a:spcPts val="3200"/>
              </a:lnSpc>
              <a:spcAft>
                <a:spcPts val="800"/>
              </a:spcAft>
              <a:buSzPct val="150000"/>
              <a:buFontTx/>
              <a:buBlip>
                <a:blip r:embed="rId2"/>
              </a:buBlip>
              <a:defRPr sz="2000"/>
            </a:lvl1pPr>
            <a:lvl2pPr marL="685783" indent="-228594">
              <a:lnSpc>
                <a:spcPts val="3200"/>
              </a:lnSpc>
              <a:spcBef>
                <a:spcPts val="0"/>
              </a:spcBef>
              <a:spcAft>
                <a:spcPts val="800"/>
              </a:spcAft>
              <a:buSzPct val="100000"/>
              <a:buFont typeface="Arial" panose="020B0604020202020204" pitchFamily="34" charset="0"/>
              <a:buChar char="•"/>
              <a:defRPr sz="2000"/>
            </a:lvl2pPr>
            <a:lvl3pPr marL="1142971" indent="-228594">
              <a:lnSpc>
                <a:spcPts val="3200"/>
              </a:lnSpc>
              <a:spcBef>
                <a:spcPts val="0"/>
              </a:spcBef>
              <a:spcAft>
                <a:spcPts val="800"/>
              </a:spcAft>
              <a:buSzPct val="100000"/>
              <a:buFont typeface="Arial" panose="020B0604020202020204" pitchFamily="34" charset="0"/>
              <a:buChar char="•"/>
              <a:defRPr sz="2000"/>
            </a:lvl3pPr>
            <a:lvl4pPr marL="1600160" indent="-228594">
              <a:lnSpc>
                <a:spcPts val="3200"/>
              </a:lnSpc>
              <a:spcBef>
                <a:spcPts val="0"/>
              </a:spcBef>
              <a:spcAft>
                <a:spcPts val="800"/>
              </a:spcAft>
              <a:buSzPct val="100000"/>
              <a:buFont typeface="Arial" panose="020B0604020202020204" pitchFamily="34" charset="0"/>
              <a:buChar char="•"/>
              <a:defRPr sz="2000"/>
            </a:lvl4pPr>
            <a:lvl5pPr marL="2057349" indent="-228594">
              <a:lnSpc>
                <a:spcPts val="3200"/>
              </a:lnSpc>
              <a:spcBef>
                <a:spcPts val="0"/>
              </a:spcBef>
              <a:spcAft>
                <a:spcPts val="800"/>
              </a:spcAft>
              <a:buSzPct val="100000"/>
              <a:buFont typeface="Arial" panose="020B0604020202020204" pitchFamily="34" charset="0"/>
              <a:buChar char="•"/>
              <a:defRPr sz="2000"/>
            </a:lvl5pPr>
          </a:lstStyle>
          <a:p>
            <a:pPr lvl="0"/>
            <a:r>
              <a:rPr lang="nl-NL" dirty="0"/>
              <a:t>Click to edit Master text styles</a:t>
            </a:r>
          </a:p>
          <a:p>
            <a:pPr lvl="1"/>
            <a:r>
              <a:rPr lang="nl-NL" dirty="0"/>
              <a:t>Second level</a:t>
            </a:r>
          </a:p>
          <a:p>
            <a:pPr lvl="2"/>
            <a:r>
              <a:rPr lang="nl-NL" dirty="0"/>
              <a:t>Third level</a:t>
            </a:r>
          </a:p>
          <a:p>
            <a:pPr lvl="3"/>
            <a:r>
              <a:rPr lang="nl-NL" dirty="0"/>
              <a:t>Fourth level</a:t>
            </a:r>
          </a:p>
          <a:p>
            <a:pPr lvl="4"/>
            <a:r>
              <a:rPr lang="nl-NL" dirty="0"/>
              <a:t>Fifth level</a:t>
            </a:r>
            <a:endParaRPr lang="de-DE" dirty="0"/>
          </a:p>
        </p:txBody>
      </p:sp>
      <p:sp>
        <p:nvSpPr>
          <p:cNvPr id="10" name="Rectangle 9">
            <a:extLst>
              <a:ext uri="{FF2B5EF4-FFF2-40B4-BE49-F238E27FC236}">
                <a16:creationId xmlns:a16="http://schemas.microsoft.com/office/drawing/2014/main" id="{CEAC40A9-BC49-1441-BCEA-6DA7604A32DC}"/>
              </a:ext>
            </a:extLst>
          </p:cNvPr>
          <p:cNvSpPr/>
          <p:nvPr userDrawn="1"/>
        </p:nvSpPr>
        <p:spPr>
          <a:xfrm>
            <a:off x="1" y="5889062"/>
            <a:ext cx="12191999" cy="968937"/>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03ED893F-485D-B945-A9E6-83AC743B2A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2285" y="5987845"/>
            <a:ext cx="685251" cy="685251"/>
          </a:xfrm>
          <a:prstGeom prst="rect">
            <a:avLst/>
          </a:prstGeom>
        </p:spPr>
      </p:pic>
      <p:pic>
        <p:nvPicPr>
          <p:cNvPr id="12" name="Picture 11">
            <a:extLst>
              <a:ext uri="{FF2B5EF4-FFF2-40B4-BE49-F238E27FC236}">
                <a16:creationId xmlns:a16="http://schemas.microsoft.com/office/drawing/2014/main" id="{48F3128F-E9BB-BB4D-8869-4BDC4D56FFD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8001" y="6069859"/>
            <a:ext cx="535785" cy="592667"/>
          </a:xfrm>
          <a:prstGeom prst="rect">
            <a:avLst/>
          </a:prstGeom>
        </p:spPr>
      </p:pic>
      <p:sp>
        <p:nvSpPr>
          <p:cNvPr id="13" name="Date Placeholder 6">
            <a:extLst>
              <a:ext uri="{FF2B5EF4-FFF2-40B4-BE49-F238E27FC236}">
                <a16:creationId xmlns:a16="http://schemas.microsoft.com/office/drawing/2014/main" id="{80442110-62B8-C849-ADC1-B5F034920C44}"/>
              </a:ext>
            </a:extLst>
          </p:cNvPr>
          <p:cNvSpPr>
            <a:spLocks noGrp="1"/>
          </p:cNvSpPr>
          <p:nvPr>
            <p:ph type="dt" sz="half" idx="14"/>
          </p:nvPr>
        </p:nvSpPr>
        <p:spPr>
          <a:xfrm>
            <a:off x="1392000" y="6296344"/>
            <a:ext cx="4114800" cy="217085"/>
          </a:xfrm>
        </p:spPr>
        <p:txBody>
          <a:bodyPr/>
          <a:lstStyle/>
          <a:p>
            <a:r>
              <a:rPr lang="en-US" dirty="0"/>
              <a:t>3/15/2021</a:t>
            </a:r>
            <a:endParaRPr lang="de-DE" dirty="0"/>
          </a:p>
        </p:txBody>
      </p:sp>
    </p:spTree>
    <p:extLst>
      <p:ext uri="{BB962C8B-B14F-4D97-AF65-F5344CB8AC3E}">
        <p14:creationId xmlns:p14="http://schemas.microsoft.com/office/powerpoint/2010/main" val="3256319114"/>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79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intro/bulle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2DD8BD-8FA9-B94B-AD03-C9016E4261F0}"/>
              </a:ext>
            </a:extLst>
          </p:cNvPr>
          <p:cNvSpPr/>
          <p:nvPr userDrawn="1"/>
        </p:nvSpPr>
        <p:spPr>
          <a:xfrm>
            <a:off x="1" y="5889062"/>
            <a:ext cx="12191999" cy="968937"/>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2" name="Picture 11">
            <a:extLst>
              <a:ext uri="{FF2B5EF4-FFF2-40B4-BE49-F238E27FC236}">
                <a16:creationId xmlns:a16="http://schemas.microsoft.com/office/drawing/2014/main" id="{E7B47EFD-959C-2842-A538-DD97CE91F7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001" y="6069859"/>
            <a:ext cx="535785" cy="592667"/>
          </a:xfrm>
          <a:prstGeom prst="rect">
            <a:avLst/>
          </a:prstGeom>
        </p:spPr>
      </p:pic>
      <p:sp>
        <p:nvSpPr>
          <p:cNvPr id="2" name="Title 1"/>
          <p:cNvSpPr>
            <a:spLocks noGrp="1"/>
          </p:cNvSpPr>
          <p:nvPr>
            <p:ph type="title" hasCustomPrompt="1"/>
          </p:nvPr>
        </p:nvSpPr>
        <p:spPr>
          <a:xfrm>
            <a:off x="638400" y="573759"/>
            <a:ext cx="10723328" cy="617012"/>
          </a:xfrm>
        </p:spPr>
        <p:txBody>
          <a:bodyPr/>
          <a:lstStyle>
            <a:lvl1pPr>
              <a:defRPr>
                <a:solidFill>
                  <a:schemeClr val="accent2"/>
                </a:solidFill>
              </a:defRPr>
            </a:lvl1pPr>
          </a:lstStyle>
          <a:p>
            <a:r>
              <a:rPr lang="en-US" dirty="0"/>
              <a:t>Title</a:t>
            </a:r>
            <a:endParaRPr lang="de-DE" dirty="0"/>
          </a:p>
        </p:txBody>
      </p:sp>
      <p:sp>
        <p:nvSpPr>
          <p:cNvPr id="9" name="Text Placeholder 8"/>
          <p:cNvSpPr>
            <a:spLocks noGrp="1"/>
          </p:cNvSpPr>
          <p:nvPr>
            <p:ph type="body" sz="quarter" idx="13"/>
          </p:nvPr>
        </p:nvSpPr>
        <p:spPr>
          <a:xfrm>
            <a:off x="650356" y="1536001"/>
            <a:ext cx="10723328" cy="4353063"/>
          </a:xfrm>
        </p:spPr>
        <p:txBody>
          <a:bodyPr/>
          <a:lstStyle>
            <a:lvl1pPr marL="0" indent="0">
              <a:lnSpc>
                <a:spcPts val="3200"/>
              </a:lnSpc>
              <a:buNone/>
              <a:defRPr sz="2000" b="1"/>
            </a:lvl1pPr>
            <a:lvl2pPr marL="480472" indent="-480472">
              <a:lnSpc>
                <a:spcPts val="3200"/>
              </a:lnSpc>
              <a:buFont typeface="+mj-lt"/>
              <a:buAutoNum type="arabicPeriod"/>
              <a:defRPr sz="2000"/>
            </a:lvl2pPr>
            <a:lvl3pPr marL="715415" indent="-228594">
              <a:lnSpc>
                <a:spcPts val="3200"/>
              </a:lnSpc>
              <a:buSzPct val="150000"/>
              <a:buFontTx/>
              <a:buBlip>
                <a:blip r:embed="rId3"/>
              </a:buBlip>
              <a:defRPr sz="2000"/>
            </a:lvl3pPr>
            <a:lvl4pPr marL="960943" indent="-228594">
              <a:lnSpc>
                <a:spcPts val="3200"/>
              </a:lnSpc>
              <a:buFontTx/>
              <a:buBlip>
                <a:blip r:embed="rId3"/>
              </a:buBlip>
              <a:tabLst/>
              <a:defRPr sz="2000"/>
            </a:lvl4pPr>
            <a:lvl5pPr marL="1195887" indent="-228594">
              <a:lnSpc>
                <a:spcPts val="3200"/>
              </a:lnSpc>
              <a:buFontTx/>
              <a:buBlip>
                <a:blip r:embed="rId3"/>
              </a:buBlip>
              <a:defRPr sz="20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7" name="Date Placeholder 6"/>
          <p:cNvSpPr>
            <a:spLocks noGrp="1"/>
          </p:cNvSpPr>
          <p:nvPr>
            <p:ph type="dt" sz="half" idx="14"/>
          </p:nvPr>
        </p:nvSpPr>
        <p:spPr/>
        <p:txBody>
          <a:bodyPr/>
          <a:lstStyle/>
          <a:p>
            <a:fld id="{9331AAC9-7F33-244A-A834-81AA8568598F}" type="datetime1">
              <a:rPr lang="en-US" smtClean="0"/>
              <a:t>6/10/2021</a:t>
            </a:fld>
            <a:endParaRPr lang="de-DE" dirty="0"/>
          </a:p>
        </p:txBody>
      </p:sp>
      <p:pic>
        <p:nvPicPr>
          <p:cNvPr id="8" name="Picture 7">
            <a:extLst>
              <a:ext uri="{FF2B5EF4-FFF2-40B4-BE49-F238E27FC236}">
                <a16:creationId xmlns:a16="http://schemas.microsoft.com/office/drawing/2014/main" id="{8122EBB9-4EF5-8D46-B5E4-D6D2C759B9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2285" y="5987845"/>
            <a:ext cx="685251" cy="685251"/>
          </a:xfrm>
          <a:prstGeom prst="rect">
            <a:avLst/>
          </a:prstGeom>
        </p:spPr>
      </p:pic>
    </p:spTree>
    <p:extLst>
      <p:ext uri="{BB962C8B-B14F-4D97-AF65-F5344CB8AC3E}">
        <p14:creationId xmlns:p14="http://schemas.microsoft.com/office/powerpoint/2010/main" val="1233015474"/>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ext intro/bulle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684130-C6F8-8047-8EBC-F0F91117ACBF}"/>
              </a:ext>
            </a:extLst>
          </p:cNvPr>
          <p:cNvSpPr/>
          <p:nvPr userDrawn="1"/>
        </p:nvSpPr>
        <p:spPr>
          <a:xfrm>
            <a:off x="1" y="5889062"/>
            <a:ext cx="12191999" cy="968937"/>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638400" y="573759"/>
            <a:ext cx="10723328" cy="617012"/>
          </a:xfrm>
        </p:spPr>
        <p:txBody>
          <a:bodyPr/>
          <a:lstStyle>
            <a:lvl1pPr>
              <a:defRPr>
                <a:solidFill>
                  <a:schemeClr val="accent2"/>
                </a:solidFill>
              </a:defRPr>
            </a:lvl1pPr>
          </a:lstStyle>
          <a:p>
            <a:r>
              <a:rPr lang="en-US" dirty="0"/>
              <a:t>Title</a:t>
            </a:r>
            <a:endParaRPr lang="de-DE" dirty="0"/>
          </a:p>
        </p:txBody>
      </p:sp>
      <p:sp>
        <p:nvSpPr>
          <p:cNvPr id="9" name="Text Placeholder 8"/>
          <p:cNvSpPr>
            <a:spLocks noGrp="1"/>
          </p:cNvSpPr>
          <p:nvPr>
            <p:ph type="body" sz="quarter" idx="13"/>
          </p:nvPr>
        </p:nvSpPr>
        <p:spPr>
          <a:xfrm>
            <a:off x="650356" y="1536001"/>
            <a:ext cx="10723328" cy="4353063"/>
          </a:xfrm>
        </p:spPr>
        <p:txBody>
          <a:bodyPr/>
          <a:lstStyle>
            <a:lvl1pPr marL="0" indent="0">
              <a:lnSpc>
                <a:spcPts val="3200"/>
              </a:lnSpc>
              <a:buNone/>
              <a:defRPr sz="2000" b="1"/>
            </a:lvl1pPr>
            <a:lvl2pPr marL="480472" indent="-480472">
              <a:lnSpc>
                <a:spcPts val="3200"/>
              </a:lnSpc>
              <a:buFont typeface="+mj-lt"/>
              <a:buAutoNum type="arabicPeriod"/>
              <a:defRPr sz="2000"/>
            </a:lvl2pPr>
            <a:lvl3pPr marL="715415" indent="-228594">
              <a:lnSpc>
                <a:spcPts val="3200"/>
              </a:lnSpc>
              <a:buSzPct val="150000"/>
              <a:buFontTx/>
              <a:buBlip>
                <a:blip r:embed="rId2"/>
              </a:buBlip>
              <a:defRPr sz="2000"/>
            </a:lvl3pPr>
            <a:lvl4pPr marL="960943" indent="-228594">
              <a:lnSpc>
                <a:spcPts val="3200"/>
              </a:lnSpc>
              <a:buFontTx/>
              <a:buBlip>
                <a:blip r:embed="rId2"/>
              </a:buBlip>
              <a:tabLst/>
              <a:defRPr sz="2000"/>
            </a:lvl4pPr>
            <a:lvl5pPr marL="1195887" indent="-228594">
              <a:lnSpc>
                <a:spcPts val="3200"/>
              </a:lnSpc>
              <a:buFontTx/>
              <a:buBlip>
                <a:blip r:embed="rId2"/>
              </a:buBlip>
              <a:defRPr sz="20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7" name="Date Placeholder 6"/>
          <p:cNvSpPr>
            <a:spLocks noGrp="1"/>
          </p:cNvSpPr>
          <p:nvPr>
            <p:ph type="dt" sz="half" idx="14"/>
          </p:nvPr>
        </p:nvSpPr>
        <p:spPr/>
        <p:txBody>
          <a:bodyPr/>
          <a:lstStyle/>
          <a:p>
            <a:fld id="{9331AAC9-7F33-244A-A834-81AA8568598F}" type="datetime1">
              <a:rPr lang="en-US" smtClean="0"/>
              <a:t>6/10/2021</a:t>
            </a:fld>
            <a:endParaRPr lang="de-DE" dirty="0"/>
          </a:p>
        </p:txBody>
      </p:sp>
      <p:pic>
        <p:nvPicPr>
          <p:cNvPr id="10" name="Picture 9">
            <a:extLst>
              <a:ext uri="{FF2B5EF4-FFF2-40B4-BE49-F238E27FC236}">
                <a16:creationId xmlns:a16="http://schemas.microsoft.com/office/drawing/2014/main" id="{BE901738-84F8-8D46-B1C2-A07834049E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8001" y="6069859"/>
            <a:ext cx="535785" cy="592667"/>
          </a:xfrm>
          <a:prstGeom prst="rect">
            <a:avLst/>
          </a:prstGeom>
        </p:spPr>
      </p:pic>
      <p:pic>
        <p:nvPicPr>
          <p:cNvPr id="8" name="Picture 7">
            <a:extLst>
              <a:ext uri="{FF2B5EF4-FFF2-40B4-BE49-F238E27FC236}">
                <a16:creationId xmlns:a16="http://schemas.microsoft.com/office/drawing/2014/main" id="{936F64E8-8A7A-C148-B6E6-6651BC271EA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2285" y="5987845"/>
            <a:ext cx="685251" cy="685251"/>
          </a:xfrm>
          <a:prstGeom prst="rect">
            <a:avLst/>
          </a:prstGeom>
        </p:spPr>
      </p:pic>
    </p:spTree>
    <p:extLst>
      <p:ext uri="{BB962C8B-B14F-4D97-AF65-F5344CB8AC3E}">
        <p14:creationId xmlns:p14="http://schemas.microsoft.com/office/powerpoint/2010/main" val="446965241"/>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B04E3-1087-4C8F-BD1D-D19D8C341D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E8DC98-BB0F-44DC-AD9E-D576C862C2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6416B9-7FA6-47EF-AE44-5910627867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DBFDCB-36B6-44C5-A534-5C3CF6B3A6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2A06CC-4523-4417-90CF-C4CFC1EDBE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A398B-321A-48CC-A3C5-9BC3FA848D9E}"/>
              </a:ext>
            </a:extLst>
          </p:cNvPr>
          <p:cNvSpPr>
            <a:spLocks noGrp="1"/>
          </p:cNvSpPr>
          <p:nvPr>
            <p:ph type="dt" sz="half" idx="10"/>
          </p:nvPr>
        </p:nvSpPr>
        <p:spPr/>
        <p:txBody>
          <a:bodyPr/>
          <a:lstStyle/>
          <a:p>
            <a:r>
              <a:rPr lang="en-US"/>
              <a:t>June 2020</a:t>
            </a:r>
          </a:p>
        </p:txBody>
      </p:sp>
      <p:sp>
        <p:nvSpPr>
          <p:cNvPr id="8" name="Footer Placeholder 7">
            <a:extLst>
              <a:ext uri="{FF2B5EF4-FFF2-40B4-BE49-F238E27FC236}">
                <a16:creationId xmlns:a16="http://schemas.microsoft.com/office/drawing/2014/main" id="{115606A5-ADC1-402D-9210-C5B1D9502EB1}"/>
              </a:ext>
            </a:extLst>
          </p:cNvPr>
          <p:cNvSpPr>
            <a:spLocks noGrp="1"/>
          </p:cNvSpPr>
          <p:nvPr>
            <p:ph type="ftr" sz="quarter" idx="11"/>
          </p:nvPr>
        </p:nvSpPr>
        <p:spPr/>
        <p:txBody>
          <a:bodyPr/>
          <a:lstStyle/>
          <a:p>
            <a:r>
              <a:rPr lang="en-US"/>
              <a:t>Author Chat: Developing Clinical Judgment for Professional Nursing and the Next-Generation NCLEX-RN® Examination</a:t>
            </a:r>
          </a:p>
        </p:txBody>
      </p:sp>
      <p:sp>
        <p:nvSpPr>
          <p:cNvPr id="9" name="Slide Number Placeholder 8">
            <a:extLst>
              <a:ext uri="{FF2B5EF4-FFF2-40B4-BE49-F238E27FC236}">
                <a16:creationId xmlns:a16="http://schemas.microsoft.com/office/drawing/2014/main" id="{4DA711AA-63EB-408F-A9A0-A15CB5E1BE2E}"/>
              </a:ext>
            </a:extLst>
          </p:cNvPr>
          <p:cNvSpPr>
            <a:spLocks noGrp="1"/>
          </p:cNvSpPr>
          <p:nvPr>
            <p:ph type="sldNum" sz="quarter" idx="12"/>
          </p:nvPr>
        </p:nvSpPr>
        <p:spPr/>
        <p:txBody>
          <a:bodyPr/>
          <a:lstStyle/>
          <a:p>
            <a:fld id="{4F59FCC8-9299-4CAA-9078-7B25D75A8E22}" type="slidenum">
              <a:rPr lang="en-US" smtClean="0"/>
              <a:t>‹#›</a:t>
            </a:fld>
            <a:endParaRPr lang="en-US"/>
          </a:p>
        </p:txBody>
      </p:sp>
    </p:spTree>
    <p:extLst>
      <p:ext uri="{BB962C8B-B14F-4D97-AF65-F5344CB8AC3E}">
        <p14:creationId xmlns:p14="http://schemas.microsoft.com/office/powerpoint/2010/main" val="28154153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ext intro/bulle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FF122A4-24A5-8144-9771-8451F0BA7D14}"/>
              </a:ext>
            </a:extLst>
          </p:cNvPr>
          <p:cNvSpPr/>
          <p:nvPr userDrawn="1"/>
        </p:nvSpPr>
        <p:spPr>
          <a:xfrm>
            <a:off x="1" y="5889062"/>
            <a:ext cx="12191999" cy="968937"/>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2" name="Picture 11">
            <a:extLst>
              <a:ext uri="{FF2B5EF4-FFF2-40B4-BE49-F238E27FC236}">
                <a16:creationId xmlns:a16="http://schemas.microsoft.com/office/drawing/2014/main" id="{78C57FFF-9F4D-944B-B381-E763220D36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001" y="6069859"/>
            <a:ext cx="535785" cy="592667"/>
          </a:xfrm>
          <a:prstGeom prst="rect">
            <a:avLst/>
          </a:prstGeom>
        </p:spPr>
      </p:pic>
      <p:sp>
        <p:nvSpPr>
          <p:cNvPr id="2" name="Title 1"/>
          <p:cNvSpPr>
            <a:spLocks noGrp="1"/>
          </p:cNvSpPr>
          <p:nvPr>
            <p:ph type="title" hasCustomPrompt="1"/>
          </p:nvPr>
        </p:nvSpPr>
        <p:spPr>
          <a:xfrm>
            <a:off x="638400" y="573759"/>
            <a:ext cx="10723328" cy="617012"/>
          </a:xfrm>
        </p:spPr>
        <p:txBody>
          <a:bodyPr/>
          <a:lstStyle>
            <a:lvl1pPr>
              <a:defRPr>
                <a:solidFill>
                  <a:schemeClr val="accent2"/>
                </a:solidFill>
              </a:defRPr>
            </a:lvl1pPr>
          </a:lstStyle>
          <a:p>
            <a:r>
              <a:rPr lang="en-US" dirty="0"/>
              <a:t>Title</a:t>
            </a:r>
            <a:endParaRPr lang="de-DE" dirty="0"/>
          </a:p>
        </p:txBody>
      </p:sp>
      <p:sp>
        <p:nvSpPr>
          <p:cNvPr id="9" name="Text Placeholder 8"/>
          <p:cNvSpPr>
            <a:spLocks noGrp="1"/>
          </p:cNvSpPr>
          <p:nvPr>
            <p:ph type="body" sz="quarter" idx="13"/>
          </p:nvPr>
        </p:nvSpPr>
        <p:spPr>
          <a:xfrm>
            <a:off x="650356" y="1536001"/>
            <a:ext cx="10723328" cy="4353063"/>
          </a:xfrm>
        </p:spPr>
        <p:txBody>
          <a:bodyPr/>
          <a:lstStyle>
            <a:lvl1pPr marL="0" indent="0">
              <a:lnSpc>
                <a:spcPts val="3200"/>
              </a:lnSpc>
              <a:buNone/>
              <a:defRPr sz="2000" b="1"/>
            </a:lvl1pPr>
            <a:lvl2pPr marL="480472" indent="-480472">
              <a:lnSpc>
                <a:spcPts val="3200"/>
              </a:lnSpc>
              <a:buFont typeface="+mj-lt"/>
              <a:buAutoNum type="arabicPeriod"/>
              <a:defRPr sz="2000"/>
            </a:lvl2pPr>
            <a:lvl3pPr marL="715415" indent="-228594">
              <a:lnSpc>
                <a:spcPts val="3200"/>
              </a:lnSpc>
              <a:buSzPct val="150000"/>
              <a:buFontTx/>
              <a:buBlip>
                <a:blip r:embed="rId3"/>
              </a:buBlip>
              <a:defRPr sz="2000"/>
            </a:lvl3pPr>
            <a:lvl4pPr marL="960943" indent="-228594">
              <a:lnSpc>
                <a:spcPts val="3200"/>
              </a:lnSpc>
              <a:buFontTx/>
              <a:buBlip>
                <a:blip r:embed="rId3"/>
              </a:buBlip>
              <a:tabLst/>
              <a:defRPr sz="2000"/>
            </a:lvl4pPr>
            <a:lvl5pPr marL="1195887" indent="-228594">
              <a:lnSpc>
                <a:spcPts val="3200"/>
              </a:lnSpc>
              <a:buFontTx/>
              <a:buBlip>
                <a:blip r:embed="rId3"/>
              </a:buBlip>
              <a:defRPr sz="20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7" name="Date Placeholder 6"/>
          <p:cNvSpPr>
            <a:spLocks noGrp="1"/>
          </p:cNvSpPr>
          <p:nvPr>
            <p:ph type="dt" sz="half" idx="14"/>
          </p:nvPr>
        </p:nvSpPr>
        <p:spPr/>
        <p:txBody>
          <a:bodyPr/>
          <a:lstStyle/>
          <a:p>
            <a:fld id="{AC2BCB0B-9BF6-244C-B4AE-EAA794673E61}" type="datetime1">
              <a:rPr lang="en-US" smtClean="0"/>
              <a:t>6/10/2021</a:t>
            </a:fld>
            <a:endParaRPr lang="de-DE" dirty="0"/>
          </a:p>
        </p:txBody>
      </p:sp>
      <p:pic>
        <p:nvPicPr>
          <p:cNvPr id="8" name="Picture 7">
            <a:extLst>
              <a:ext uri="{FF2B5EF4-FFF2-40B4-BE49-F238E27FC236}">
                <a16:creationId xmlns:a16="http://schemas.microsoft.com/office/drawing/2014/main" id="{279E91B9-955A-B148-8757-0F08A5F88FA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2285" y="5987845"/>
            <a:ext cx="685251" cy="685251"/>
          </a:xfrm>
          <a:prstGeom prst="rect">
            <a:avLst/>
          </a:prstGeom>
        </p:spPr>
      </p:pic>
    </p:spTree>
    <p:extLst>
      <p:ext uri="{BB962C8B-B14F-4D97-AF65-F5344CB8AC3E}">
        <p14:creationId xmlns:p14="http://schemas.microsoft.com/office/powerpoint/2010/main" val="853348235"/>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3759"/>
            <a:ext cx="10723328" cy="617012"/>
          </a:xfrm>
        </p:spPr>
        <p:txBody>
          <a:bodyPr/>
          <a:lstStyle>
            <a:lvl1pPr>
              <a:defRPr>
                <a:solidFill>
                  <a:schemeClr val="accent2"/>
                </a:solidFill>
              </a:defRPr>
            </a:lvl1pPr>
          </a:lstStyle>
          <a:p>
            <a:r>
              <a:rPr lang="en-US" dirty="0"/>
              <a:t>Title</a:t>
            </a:r>
            <a:endParaRPr lang="de-DE" dirty="0"/>
          </a:p>
        </p:txBody>
      </p:sp>
      <p:sp>
        <p:nvSpPr>
          <p:cNvPr id="9" name="Text Placeholder 8"/>
          <p:cNvSpPr>
            <a:spLocks noGrp="1"/>
          </p:cNvSpPr>
          <p:nvPr>
            <p:ph type="body" sz="quarter" idx="13"/>
          </p:nvPr>
        </p:nvSpPr>
        <p:spPr>
          <a:xfrm>
            <a:off x="650356" y="1536001"/>
            <a:ext cx="10723328" cy="4353063"/>
          </a:xfrm>
        </p:spPr>
        <p:txBody>
          <a:bodyPr/>
          <a:lstStyle>
            <a:lvl1pPr marL="0" indent="0">
              <a:lnSpc>
                <a:spcPts val="3200"/>
              </a:lnSpc>
              <a:buNone/>
              <a:defRPr sz="2000" b="0"/>
            </a:lvl1pPr>
            <a:lvl2pPr marL="480472" indent="-480472">
              <a:lnSpc>
                <a:spcPts val="3200"/>
              </a:lnSpc>
              <a:buFont typeface="+mj-lt"/>
              <a:buAutoNum type="arabicPeriod"/>
              <a:defRPr sz="2000" b="0"/>
            </a:lvl2pPr>
            <a:lvl3pPr marL="715415" indent="-228594">
              <a:lnSpc>
                <a:spcPts val="3200"/>
              </a:lnSpc>
              <a:defRPr sz="2000" b="0"/>
            </a:lvl3pPr>
            <a:lvl4pPr marL="960943" indent="-228594">
              <a:lnSpc>
                <a:spcPts val="3200"/>
              </a:lnSpc>
              <a:tabLst/>
              <a:defRPr sz="2000" b="0"/>
            </a:lvl4pPr>
            <a:lvl5pPr marL="1195887" indent="-228594">
              <a:lnSpc>
                <a:spcPts val="3200"/>
              </a:lnSpc>
              <a:defRPr sz="2000" b="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3" name="Date Placeholder 2"/>
          <p:cNvSpPr>
            <a:spLocks noGrp="1"/>
          </p:cNvSpPr>
          <p:nvPr>
            <p:ph type="dt" sz="half" idx="14"/>
          </p:nvPr>
        </p:nvSpPr>
        <p:spPr/>
        <p:txBody>
          <a:bodyPr/>
          <a:lstStyle/>
          <a:p>
            <a:fld id="{B6845B01-CEBD-B14E-8C89-F90FAC85414A}" type="datetime1">
              <a:rPr lang="en-US" smtClean="0"/>
              <a:t>6/10/2021</a:t>
            </a:fld>
            <a:endParaRPr lang="de-DE" dirty="0"/>
          </a:p>
        </p:txBody>
      </p:sp>
      <p:sp>
        <p:nvSpPr>
          <p:cNvPr id="6" name="Footer Placeholder 5"/>
          <p:cNvSpPr>
            <a:spLocks noGrp="1"/>
          </p:cNvSpPr>
          <p:nvPr>
            <p:ph type="ftr" sz="quarter" idx="15"/>
          </p:nvPr>
        </p:nvSpPr>
        <p:spPr/>
        <p:txBody>
          <a:bodyPr/>
          <a:lstStyle/>
          <a:p>
            <a:endParaRPr lang="de-DE" dirty="0"/>
          </a:p>
        </p:txBody>
      </p:sp>
      <p:pic>
        <p:nvPicPr>
          <p:cNvPr id="11" name="Picture 10">
            <a:extLst>
              <a:ext uri="{FF2B5EF4-FFF2-40B4-BE49-F238E27FC236}">
                <a16:creationId xmlns:a16="http://schemas.microsoft.com/office/drawing/2014/main" id="{F50B4B2C-D350-5043-9F07-ED81171EE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7997" y="1707686"/>
            <a:ext cx="3529691" cy="6870021"/>
          </a:xfrm>
          <a:prstGeom prst="rect">
            <a:avLst/>
          </a:prstGeom>
        </p:spPr>
      </p:pic>
      <p:pic>
        <p:nvPicPr>
          <p:cNvPr id="12" name="Picture 11">
            <a:extLst>
              <a:ext uri="{FF2B5EF4-FFF2-40B4-BE49-F238E27FC236}">
                <a16:creationId xmlns:a16="http://schemas.microsoft.com/office/drawing/2014/main" id="{AD73190C-ED95-0549-8B7A-2FF66B4724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4610" y="5609902"/>
            <a:ext cx="1145004" cy="1145004"/>
          </a:xfrm>
          <a:prstGeom prst="rect">
            <a:avLst/>
          </a:prstGeom>
        </p:spPr>
      </p:pic>
    </p:spTree>
    <p:extLst>
      <p:ext uri="{BB962C8B-B14F-4D97-AF65-F5344CB8AC3E}">
        <p14:creationId xmlns:p14="http://schemas.microsoft.com/office/powerpoint/2010/main" val="1324151867"/>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3759"/>
            <a:ext cx="10723328" cy="617012"/>
          </a:xfrm>
        </p:spPr>
        <p:txBody>
          <a:bodyPr/>
          <a:lstStyle>
            <a:lvl1pPr>
              <a:defRPr>
                <a:solidFill>
                  <a:schemeClr val="accent2"/>
                </a:solidFill>
              </a:defRPr>
            </a:lvl1pPr>
          </a:lstStyle>
          <a:p>
            <a:r>
              <a:rPr lang="en-US" dirty="0"/>
              <a:t>Title</a:t>
            </a:r>
            <a:endParaRPr lang="de-DE" dirty="0"/>
          </a:p>
        </p:txBody>
      </p:sp>
      <p:sp>
        <p:nvSpPr>
          <p:cNvPr id="9" name="Text Placeholder 8"/>
          <p:cNvSpPr>
            <a:spLocks noGrp="1"/>
          </p:cNvSpPr>
          <p:nvPr>
            <p:ph type="body" sz="quarter" idx="13"/>
          </p:nvPr>
        </p:nvSpPr>
        <p:spPr>
          <a:xfrm>
            <a:off x="650356" y="1536001"/>
            <a:ext cx="10723328" cy="4353063"/>
          </a:xfrm>
        </p:spPr>
        <p:txBody>
          <a:bodyPr/>
          <a:lstStyle>
            <a:lvl1pPr marL="0" indent="0">
              <a:lnSpc>
                <a:spcPts val="3200"/>
              </a:lnSpc>
              <a:buNone/>
              <a:defRPr sz="2000" b="0"/>
            </a:lvl1pPr>
            <a:lvl2pPr marL="480472" indent="-480472">
              <a:lnSpc>
                <a:spcPts val="3200"/>
              </a:lnSpc>
              <a:buFont typeface="+mj-lt"/>
              <a:buAutoNum type="arabicPeriod"/>
              <a:defRPr sz="2000" b="0"/>
            </a:lvl2pPr>
            <a:lvl3pPr marL="715415" indent="-228594">
              <a:lnSpc>
                <a:spcPts val="3200"/>
              </a:lnSpc>
              <a:defRPr sz="2000" b="0"/>
            </a:lvl3pPr>
            <a:lvl4pPr marL="960943" indent="-228594">
              <a:lnSpc>
                <a:spcPts val="3200"/>
              </a:lnSpc>
              <a:tabLst/>
              <a:defRPr sz="2000" b="0"/>
            </a:lvl4pPr>
            <a:lvl5pPr marL="1195887" indent="-228594">
              <a:lnSpc>
                <a:spcPts val="3200"/>
              </a:lnSpc>
              <a:defRPr sz="2000" b="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3" name="Date Placeholder 2"/>
          <p:cNvSpPr>
            <a:spLocks noGrp="1"/>
          </p:cNvSpPr>
          <p:nvPr>
            <p:ph type="dt" sz="half" idx="14"/>
          </p:nvPr>
        </p:nvSpPr>
        <p:spPr/>
        <p:txBody>
          <a:bodyPr/>
          <a:lstStyle/>
          <a:p>
            <a:fld id="{B6845B01-CEBD-B14E-8C89-F90FAC85414A}" type="datetime1">
              <a:rPr lang="en-US" smtClean="0"/>
              <a:t>6/10/2021</a:t>
            </a:fld>
            <a:endParaRPr lang="de-DE" dirty="0"/>
          </a:p>
        </p:txBody>
      </p:sp>
      <p:sp>
        <p:nvSpPr>
          <p:cNvPr id="6" name="Footer Placeholder 5"/>
          <p:cNvSpPr>
            <a:spLocks noGrp="1"/>
          </p:cNvSpPr>
          <p:nvPr>
            <p:ph type="ftr" sz="quarter" idx="15"/>
          </p:nvPr>
        </p:nvSpPr>
        <p:spPr/>
        <p:txBody>
          <a:bodyPr/>
          <a:lstStyle/>
          <a:p>
            <a:endParaRPr lang="de-DE" dirty="0"/>
          </a:p>
        </p:txBody>
      </p:sp>
      <p:pic>
        <p:nvPicPr>
          <p:cNvPr id="11" name="Picture 10">
            <a:extLst>
              <a:ext uri="{FF2B5EF4-FFF2-40B4-BE49-F238E27FC236}">
                <a16:creationId xmlns:a16="http://schemas.microsoft.com/office/drawing/2014/main" id="{F50B4B2C-D350-5043-9F07-ED81171EE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2278" y="322949"/>
            <a:ext cx="4270927" cy="8312727"/>
          </a:xfrm>
          <a:prstGeom prst="rect">
            <a:avLst/>
          </a:prstGeom>
        </p:spPr>
      </p:pic>
      <p:pic>
        <p:nvPicPr>
          <p:cNvPr id="12" name="Picture 11">
            <a:extLst>
              <a:ext uri="{FF2B5EF4-FFF2-40B4-BE49-F238E27FC236}">
                <a16:creationId xmlns:a16="http://schemas.microsoft.com/office/drawing/2014/main" id="{AD73190C-ED95-0549-8B7A-2FF66B4724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9282" y="4826291"/>
            <a:ext cx="1385455" cy="1385455"/>
          </a:xfrm>
          <a:prstGeom prst="rect">
            <a:avLst/>
          </a:prstGeom>
        </p:spPr>
      </p:pic>
    </p:spTree>
    <p:extLst>
      <p:ext uri="{BB962C8B-B14F-4D97-AF65-F5344CB8AC3E}">
        <p14:creationId xmlns:p14="http://schemas.microsoft.com/office/powerpoint/2010/main" val="2094516393"/>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5332D3-05DC-464A-9A25-D9E28E8DADBF}"/>
              </a:ext>
            </a:extLst>
          </p:cNvPr>
          <p:cNvSpPr/>
          <p:nvPr userDrawn="1"/>
        </p:nvSpPr>
        <p:spPr>
          <a:xfrm>
            <a:off x="1" y="5889062"/>
            <a:ext cx="12191999" cy="968937"/>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3" name="Picture 12">
            <a:extLst>
              <a:ext uri="{FF2B5EF4-FFF2-40B4-BE49-F238E27FC236}">
                <a16:creationId xmlns:a16="http://schemas.microsoft.com/office/drawing/2014/main" id="{9BBC3F70-3143-194E-A2FC-2008396EDA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2533" y="5469099"/>
            <a:ext cx="1145004" cy="1145004"/>
          </a:xfrm>
          <a:prstGeom prst="rect">
            <a:avLst/>
          </a:prstGeom>
        </p:spPr>
      </p:pic>
      <p:pic>
        <p:nvPicPr>
          <p:cNvPr id="14" name="Picture 13">
            <a:extLst>
              <a:ext uri="{FF2B5EF4-FFF2-40B4-BE49-F238E27FC236}">
                <a16:creationId xmlns:a16="http://schemas.microsoft.com/office/drawing/2014/main" id="{CDB6714E-88B3-6A46-A365-B6935BADDD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8001" y="6069859"/>
            <a:ext cx="535785" cy="592667"/>
          </a:xfrm>
          <a:prstGeom prst="rect">
            <a:avLst/>
          </a:prstGeom>
        </p:spPr>
      </p:pic>
      <p:sp>
        <p:nvSpPr>
          <p:cNvPr id="2" name="Title 1"/>
          <p:cNvSpPr>
            <a:spLocks noGrp="1"/>
          </p:cNvSpPr>
          <p:nvPr>
            <p:ph type="title" hasCustomPrompt="1"/>
          </p:nvPr>
        </p:nvSpPr>
        <p:spPr>
          <a:xfrm>
            <a:off x="638400" y="573759"/>
            <a:ext cx="10723328" cy="617012"/>
          </a:xfrm>
        </p:spPr>
        <p:txBody>
          <a:bodyPr/>
          <a:lstStyle>
            <a:lvl1pPr>
              <a:defRPr>
                <a:solidFill>
                  <a:schemeClr val="accent2"/>
                </a:solidFill>
              </a:defRPr>
            </a:lvl1pPr>
          </a:lstStyle>
          <a:p>
            <a:r>
              <a:rPr lang="en-US" dirty="0"/>
              <a:t>Title</a:t>
            </a:r>
            <a:endParaRPr lang="de-DE" dirty="0"/>
          </a:p>
        </p:txBody>
      </p:sp>
      <p:sp>
        <p:nvSpPr>
          <p:cNvPr id="9" name="Text Placeholder 8"/>
          <p:cNvSpPr>
            <a:spLocks noGrp="1"/>
          </p:cNvSpPr>
          <p:nvPr>
            <p:ph type="body" sz="quarter" idx="13"/>
          </p:nvPr>
        </p:nvSpPr>
        <p:spPr>
          <a:xfrm>
            <a:off x="650356" y="1536001"/>
            <a:ext cx="5062528" cy="4353063"/>
          </a:xfrm>
        </p:spPr>
        <p:txBody>
          <a:bodyPr/>
          <a:lstStyle>
            <a:lvl1pPr marL="380990" indent="-380990">
              <a:lnSpc>
                <a:spcPts val="3200"/>
              </a:lnSpc>
              <a:buSzPct val="150000"/>
              <a:buFontTx/>
              <a:buBlip>
                <a:blip r:embed="rId4"/>
              </a:buBlip>
              <a:defRPr sz="1733" b="0"/>
            </a:lvl1pPr>
            <a:lvl2pPr marL="383108" indent="-383108">
              <a:lnSpc>
                <a:spcPts val="3200"/>
              </a:lnSpc>
              <a:buSzPct val="150000"/>
              <a:buFontTx/>
              <a:buBlip>
                <a:blip r:embed="rId4"/>
              </a:buBlip>
              <a:defRPr sz="1733" b="0"/>
            </a:lvl2pPr>
            <a:lvl3pPr marL="596885" indent="-232828">
              <a:lnSpc>
                <a:spcPts val="3200"/>
              </a:lnSpc>
              <a:buSzPct val="150000"/>
              <a:buFontTx/>
              <a:buBlip>
                <a:blip r:embed="rId4"/>
              </a:buBlip>
              <a:defRPr sz="1733" b="0"/>
            </a:lvl3pPr>
            <a:lvl4pPr marL="831830" indent="-234945">
              <a:lnSpc>
                <a:spcPts val="3200"/>
              </a:lnSpc>
              <a:buSzPct val="150000"/>
              <a:buFontTx/>
              <a:buBlip>
                <a:blip r:embed="rId4"/>
              </a:buBlip>
              <a:tabLst/>
              <a:defRPr sz="1733" b="0"/>
            </a:lvl4pPr>
            <a:lvl5pPr marL="1079473" indent="-247644">
              <a:lnSpc>
                <a:spcPts val="3200"/>
              </a:lnSpc>
              <a:buSzPct val="150000"/>
              <a:buFontTx/>
              <a:buBlip>
                <a:blip r:embed="rId4"/>
              </a:buBlip>
              <a:defRPr sz="1733" b="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8" name="Text Placeholder 8"/>
          <p:cNvSpPr>
            <a:spLocks noGrp="1"/>
          </p:cNvSpPr>
          <p:nvPr>
            <p:ph type="body" sz="quarter" idx="17"/>
          </p:nvPr>
        </p:nvSpPr>
        <p:spPr>
          <a:xfrm>
            <a:off x="6361123" y="1536001"/>
            <a:ext cx="5062528" cy="4353063"/>
          </a:xfrm>
        </p:spPr>
        <p:txBody>
          <a:bodyPr/>
          <a:lstStyle>
            <a:lvl1pPr marL="380990" indent="-380990">
              <a:lnSpc>
                <a:spcPts val="3200"/>
              </a:lnSpc>
              <a:buSzPct val="150000"/>
              <a:buFontTx/>
              <a:buBlip>
                <a:blip r:embed="rId4"/>
              </a:buBlip>
              <a:defRPr sz="1733" b="0"/>
            </a:lvl1pPr>
            <a:lvl2pPr marL="383108" indent="-383108">
              <a:lnSpc>
                <a:spcPts val="3200"/>
              </a:lnSpc>
              <a:buSzPct val="150000"/>
              <a:buFontTx/>
              <a:buBlip>
                <a:blip r:embed="rId4"/>
              </a:buBlip>
              <a:defRPr sz="1733" b="0"/>
            </a:lvl2pPr>
            <a:lvl3pPr marL="596885" indent="-232828">
              <a:lnSpc>
                <a:spcPts val="3200"/>
              </a:lnSpc>
              <a:buSzPct val="150000"/>
              <a:buFontTx/>
              <a:buBlip>
                <a:blip r:embed="rId4"/>
              </a:buBlip>
              <a:defRPr sz="1733" b="0"/>
            </a:lvl3pPr>
            <a:lvl4pPr marL="831830" indent="-234945">
              <a:lnSpc>
                <a:spcPts val="3200"/>
              </a:lnSpc>
              <a:buSzPct val="150000"/>
              <a:buFontTx/>
              <a:buBlip>
                <a:blip r:embed="rId4"/>
              </a:buBlip>
              <a:tabLst/>
              <a:defRPr sz="1733" b="0"/>
            </a:lvl4pPr>
            <a:lvl5pPr marL="1079473" indent="-247644">
              <a:lnSpc>
                <a:spcPts val="3200"/>
              </a:lnSpc>
              <a:buSzPct val="150000"/>
              <a:buFontTx/>
              <a:buBlip>
                <a:blip r:embed="rId4"/>
              </a:buBlip>
              <a:defRPr sz="1733" b="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3" name="Date Placeholder 2"/>
          <p:cNvSpPr>
            <a:spLocks noGrp="1"/>
          </p:cNvSpPr>
          <p:nvPr>
            <p:ph type="dt" sz="half" idx="18"/>
          </p:nvPr>
        </p:nvSpPr>
        <p:spPr/>
        <p:txBody>
          <a:bodyPr/>
          <a:lstStyle/>
          <a:p>
            <a:fld id="{37A8F85E-246F-AD49-9298-E3113CFBF3B3}" type="datetime1">
              <a:rPr lang="en-US" smtClean="0"/>
              <a:t>6/10/2021</a:t>
            </a:fld>
            <a:endParaRPr lang="de-DE" dirty="0"/>
          </a:p>
        </p:txBody>
      </p:sp>
    </p:spTree>
    <p:extLst>
      <p:ext uri="{BB962C8B-B14F-4D97-AF65-F5344CB8AC3E}">
        <p14:creationId xmlns:p14="http://schemas.microsoft.com/office/powerpoint/2010/main" val="1167272187"/>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F7D7024-E0BD-274D-B0E5-4334D6C433CD}"/>
              </a:ext>
            </a:extLst>
          </p:cNvPr>
          <p:cNvSpPr/>
          <p:nvPr userDrawn="1"/>
        </p:nvSpPr>
        <p:spPr>
          <a:xfrm>
            <a:off x="1" y="5889062"/>
            <a:ext cx="12191999" cy="968937"/>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D2C8743A-DF76-B042-8D37-EF4FC524C8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001" y="6069859"/>
            <a:ext cx="535785" cy="592667"/>
          </a:xfrm>
          <a:prstGeom prst="rect">
            <a:avLst/>
          </a:prstGeom>
        </p:spPr>
      </p:pic>
      <p:sp>
        <p:nvSpPr>
          <p:cNvPr id="9" name="Text Placeholder 8"/>
          <p:cNvSpPr>
            <a:spLocks noGrp="1"/>
          </p:cNvSpPr>
          <p:nvPr>
            <p:ph type="body" sz="quarter" idx="13"/>
          </p:nvPr>
        </p:nvSpPr>
        <p:spPr>
          <a:xfrm>
            <a:off x="634619" y="1568859"/>
            <a:ext cx="5078267" cy="4133408"/>
          </a:xfrm>
        </p:spPr>
        <p:txBody>
          <a:bodyPr/>
          <a:lstStyle>
            <a:lvl1pPr marL="0" indent="0">
              <a:lnSpc>
                <a:spcPts val="2933"/>
              </a:lnSpc>
              <a:spcBef>
                <a:spcPts val="0"/>
              </a:spcBef>
              <a:buNone/>
              <a:defRPr sz="1733" b="0"/>
            </a:lvl1pPr>
            <a:lvl2pPr marL="364058" indent="-364058">
              <a:lnSpc>
                <a:spcPts val="2933"/>
              </a:lnSpc>
              <a:spcBef>
                <a:spcPts val="0"/>
              </a:spcBef>
              <a:buFont typeface="+mj-lt"/>
              <a:buAutoNum type="arabicPeriod"/>
              <a:defRPr sz="1733"/>
            </a:lvl2pPr>
            <a:lvl3pPr marL="715415" indent="-228594">
              <a:lnSpc>
                <a:spcPts val="2933"/>
              </a:lnSpc>
              <a:spcBef>
                <a:spcPts val="0"/>
              </a:spcBef>
              <a:defRPr sz="1733"/>
            </a:lvl3pPr>
            <a:lvl4pPr marL="960943" indent="-228594">
              <a:lnSpc>
                <a:spcPts val="2933"/>
              </a:lnSpc>
              <a:spcBef>
                <a:spcPts val="0"/>
              </a:spcBef>
              <a:tabLst/>
              <a:defRPr sz="1733"/>
            </a:lvl4pPr>
            <a:lvl5pPr marL="1195887" indent="-228594">
              <a:lnSpc>
                <a:spcPts val="2933"/>
              </a:lnSpc>
              <a:spcBef>
                <a:spcPts val="0"/>
              </a:spcBef>
              <a:defRPr sz="1733"/>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10" name="Picture Placeholder 9"/>
          <p:cNvSpPr>
            <a:spLocks noGrp="1"/>
          </p:cNvSpPr>
          <p:nvPr>
            <p:ph type="pic" sz="quarter" idx="14"/>
          </p:nvPr>
        </p:nvSpPr>
        <p:spPr>
          <a:xfrm>
            <a:off x="6096000" y="0"/>
            <a:ext cx="6096000" cy="6858000"/>
          </a:xfrm>
          <a:solidFill>
            <a:schemeClr val="bg1">
              <a:lumMod val="85000"/>
            </a:schemeClr>
          </a:solidFill>
        </p:spPr>
        <p:txBody>
          <a:bodyPr/>
          <a:lstStyle>
            <a:lvl1pPr marL="0" indent="0">
              <a:buFontTx/>
              <a:buNone/>
              <a:defRPr/>
            </a:lvl1pPr>
          </a:lstStyle>
          <a:p>
            <a:r>
              <a:rPr lang="nl-NL"/>
              <a:t>Drag picture to placeholder or click icon to add</a:t>
            </a:r>
            <a:endParaRPr lang="de-DE" dirty="0"/>
          </a:p>
        </p:txBody>
      </p:sp>
      <p:sp>
        <p:nvSpPr>
          <p:cNvPr id="7" name="Title 6"/>
          <p:cNvSpPr>
            <a:spLocks noGrp="1"/>
          </p:cNvSpPr>
          <p:nvPr>
            <p:ph type="title"/>
          </p:nvPr>
        </p:nvSpPr>
        <p:spPr>
          <a:xfrm>
            <a:off x="638401" y="585617"/>
            <a:ext cx="5078268"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endParaRPr lang="de-DE" dirty="0"/>
          </a:p>
        </p:txBody>
      </p:sp>
      <p:sp>
        <p:nvSpPr>
          <p:cNvPr id="4" name="Date Placeholder 3"/>
          <p:cNvSpPr>
            <a:spLocks noGrp="1"/>
          </p:cNvSpPr>
          <p:nvPr>
            <p:ph type="dt" sz="half" idx="15"/>
          </p:nvPr>
        </p:nvSpPr>
        <p:spPr/>
        <p:txBody>
          <a:bodyPr/>
          <a:lstStyle/>
          <a:p>
            <a:fld id="{C72F5E2C-5D61-784F-B192-7C25B7A2535D}" type="datetime1">
              <a:rPr lang="en-US" smtClean="0"/>
              <a:t>6/10/2021</a:t>
            </a:fld>
            <a:endParaRPr lang="de-DE" dirty="0"/>
          </a:p>
        </p:txBody>
      </p:sp>
      <p:sp>
        <p:nvSpPr>
          <p:cNvPr id="5" name="Footer Placeholder 4"/>
          <p:cNvSpPr>
            <a:spLocks noGrp="1"/>
          </p:cNvSpPr>
          <p:nvPr>
            <p:ph type="ftr" sz="quarter" idx="16"/>
          </p:nvPr>
        </p:nvSpPr>
        <p:spPr/>
        <p:txBody>
          <a:bodyPr/>
          <a:lstStyle/>
          <a:p>
            <a:endParaRPr lang="de-DE" dirty="0"/>
          </a:p>
        </p:txBody>
      </p:sp>
    </p:spTree>
    <p:extLst>
      <p:ext uri="{BB962C8B-B14F-4D97-AF65-F5344CB8AC3E}">
        <p14:creationId xmlns:p14="http://schemas.microsoft.com/office/powerpoint/2010/main" val="2699741962"/>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version 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95000"/>
            </a:schemeClr>
          </a:solidFill>
        </p:spPr>
        <p:txBody>
          <a:bodyPr/>
          <a:lstStyle>
            <a:lvl1pPr marL="0" indent="0">
              <a:buNone/>
              <a:defRPr/>
            </a:lvl1pPr>
          </a:lstStyle>
          <a:p>
            <a:r>
              <a:rPr lang="nl-NL" dirty="0" err="1"/>
              <a:t>Drag</a:t>
            </a:r>
            <a:r>
              <a:rPr lang="nl-NL" dirty="0"/>
              <a:t> picture </a:t>
            </a:r>
            <a:r>
              <a:rPr lang="nl-NL" dirty="0" err="1"/>
              <a:t>to</a:t>
            </a:r>
            <a:r>
              <a:rPr lang="nl-NL" dirty="0"/>
              <a:t> </a:t>
            </a:r>
            <a:r>
              <a:rPr lang="nl-NL" dirty="0" err="1"/>
              <a:t>placeholder</a:t>
            </a:r>
            <a:r>
              <a:rPr lang="nl-NL" dirty="0"/>
              <a:t> or click icon </a:t>
            </a:r>
            <a:r>
              <a:rPr lang="nl-NL" dirty="0" err="1"/>
              <a:t>to</a:t>
            </a:r>
            <a:r>
              <a:rPr lang="nl-NL" dirty="0"/>
              <a:t> </a:t>
            </a:r>
            <a:r>
              <a:rPr lang="nl-NL" dirty="0" err="1"/>
              <a:t>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768351" y="589650"/>
            <a:ext cx="7988788" cy="4240257"/>
          </a:xfrm>
        </p:spPr>
        <p:txBody>
          <a:bodyPr lIns="0" rIns="0"/>
          <a:lstStyle>
            <a:lvl1pPr marL="237061" indent="-237061">
              <a:defRPr>
                <a:solidFill>
                  <a:schemeClr val="bg1"/>
                </a:solidFill>
              </a:defRPr>
            </a:lvl1pPr>
          </a:lstStyle>
          <a:p>
            <a:r>
              <a:rPr lang="en-US" dirty="0"/>
              <a:t>“Quote”</a:t>
            </a:r>
            <a:endParaRPr lang="de-DE" dirty="0"/>
          </a:p>
        </p:txBody>
      </p:sp>
    </p:spTree>
    <p:extLst>
      <p:ext uri="{BB962C8B-B14F-4D97-AF65-F5344CB8AC3E}">
        <p14:creationId xmlns:p14="http://schemas.microsoft.com/office/powerpoint/2010/main" val="1753899880"/>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vers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8351" y="584571"/>
            <a:ext cx="8331199" cy="3773451"/>
          </a:xfrm>
        </p:spPr>
        <p:txBody>
          <a:bodyPr lIns="0" tIns="0" rIns="0"/>
          <a:lstStyle>
            <a:lvl1pPr marL="237061" indent="-237061">
              <a:defRPr baseline="0">
                <a:solidFill>
                  <a:srgbClr val="FF6C00"/>
                </a:solidFill>
              </a:defRPr>
            </a:lvl1pPr>
          </a:lstStyle>
          <a:p>
            <a:r>
              <a:rPr lang="en-US" dirty="0"/>
              <a:t>“This is the place for a quote</a:t>
            </a:r>
            <a:r>
              <a:rPr lang="de-DE" dirty="0"/>
              <a:t>”</a:t>
            </a:r>
          </a:p>
        </p:txBody>
      </p:sp>
      <p:sp>
        <p:nvSpPr>
          <p:cNvPr id="5" name="Date Placeholder 4"/>
          <p:cNvSpPr>
            <a:spLocks noGrp="1"/>
          </p:cNvSpPr>
          <p:nvPr>
            <p:ph type="dt" sz="half" idx="10"/>
          </p:nvPr>
        </p:nvSpPr>
        <p:spPr/>
        <p:txBody>
          <a:bodyPr/>
          <a:lstStyle/>
          <a:p>
            <a:fld id="{FB2002DE-8763-C048-8B03-10B905E92681}" type="datetime1">
              <a:rPr lang="en-US" smtClean="0"/>
              <a:t>6/10/2021</a:t>
            </a:fld>
            <a:endParaRPr lang="de-DE" dirty="0"/>
          </a:p>
        </p:txBody>
      </p:sp>
      <p:sp>
        <p:nvSpPr>
          <p:cNvPr id="6" name="Footer Placeholder 5"/>
          <p:cNvSpPr>
            <a:spLocks noGrp="1"/>
          </p:cNvSpPr>
          <p:nvPr>
            <p:ph type="ftr" sz="quarter" idx="11"/>
          </p:nvPr>
        </p:nvSpPr>
        <p:spPr/>
        <p:txBody>
          <a:bodyPr/>
          <a:lstStyle/>
          <a:p>
            <a:endParaRPr lang="de-DE" dirty="0"/>
          </a:p>
        </p:txBody>
      </p:sp>
      <p:pic>
        <p:nvPicPr>
          <p:cNvPr id="10" name="Picture 9">
            <a:extLst>
              <a:ext uri="{FF2B5EF4-FFF2-40B4-BE49-F238E27FC236}">
                <a16:creationId xmlns:a16="http://schemas.microsoft.com/office/drawing/2014/main" id="{470E3B5E-B46E-394A-8E8B-2C3E74E017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7997" y="1707686"/>
            <a:ext cx="3529691" cy="6870021"/>
          </a:xfrm>
          <a:prstGeom prst="rect">
            <a:avLst/>
          </a:prstGeom>
        </p:spPr>
      </p:pic>
      <p:pic>
        <p:nvPicPr>
          <p:cNvPr id="11" name="Picture 10">
            <a:extLst>
              <a:ext uri="{FF2B5EF4-FFF2-40B4-BE49-F238E27FC236}">
                <a16:creationId xmlns:a16="http://schemas.microsoft.com/office/drawing/2014/main" id="{EFA8F7B8-F6E7-4C47-B35B-5D571D9787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4610" y="5609902"/>
            <a:ext cx="1145004" cy="1145004"/>
          </a:xfrm>
          <a:prstGeom prst="rect">
            <a:avLst/>
          </a:prstGeom>
        </p:spPr>
      </p:pic>
    </p:spTree>
    <p:extLst>
      <p:ext uri="{BB962C8B-B14F-4D97-AF65-F5344CB8AC3E}">
        <p14:creationId xmlns:p14="http://schemas.microsoft.com/office/powerpoint/2010/main" val="1297564574"/>
      </p:ext>
    </p:extLst>
  </p:cSld>
  <p:clrMapOvr>
    <a:masterClrMapping/>
  </p:clrMapOvr>
  <p:extLst>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639157" y="1584345"/>
            <a:ext cx="5456843" cy="4184833"/>
          </a:xfrm>
        </p:spPr>
        <p:txBody>
          <a:bodyPr/>
          <a:lstStyle>
            <a:lvl1pPr marL="0" indent="0">
              <a:lnSpc>
                <a:spcPts val="2933"/>
              </a:lnSpc>
              <a:spcBef>
                <a:spcPts val="0"/>
              </a:spcBef>
              <a:buNone/>
              <a:defRPr sz="1733" b="0"/>
            </a:lvl1pPr>
            <a:lvl2pPr marL="364058" indent="-364058">
              <a:lnSpc>
                <a:spcPts val="2933"/>
              </a:lnSpc>
              <a:spcBef>
                <a:spcPts val="0"/>
              </a:spcBef>
              <a:buFont typeface="+mj-lt"/>
              <a:buAutoNum type="arabicPeriod"/>
              <a:defRPr sz="1733"/>
            </a:lvl2pPr>
            <a:lvl3pPr marL="715415" indent="-228594">
              <a:lnSpc>
                <a:spcPts val="2933"/>
              </a:lnSpc>
              <a:spcBef>
                <a:spcPts val="0"/>
              </a:spcBef>
              <a:defRPr sz="1733"/>
            </a:lvl3pPr>
            <a:lvl4pPr marL="960943" indent="-228594">
              <a:lnSpc>
                <a:spcPts val="2933"/>
              </a:lnSpc>
              <a:spcBef>
                <a:spcPts val="0"/>
              </a:spcBef>
              <a:tabLst/>
              <a:defRPr sz="1733"/>
            </a:lvl4pPr>
            <a:lvl5pPr marL="1195887" indent="-228594">
              <a:lnSpc>
                <a:spcPts val="2933"/>
              </a:lnSpc>
              <a:spcBef>
                <a:spcPts val="0"/>
              </a:spcBef>
              <a:defRPr sz="1733"/>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10" name="Picture Placeholder 9"/>
          <p:cNvSpPr>
            <a:spLocks noGrp="1"/>
          </p:cNvSpPr>
          <p:nvPr>
            <p:ph type="pic" sz="quarter" idx="14"/>
          </p:nvPr>
        </p:nvSpPr>
        <p:spPr>
          <a:xfrm>
            <a:off x="6479118" y="1594338"/>
            <a:ext cx="4944533" cy="4184833"/>
          </a:xfrm>
          <a:solidFill>
            <a:schemeClr val="bg1">
              <a:lumMod val="85000"/>
            </a:schemeClr>
          </a:solidFill>
        </p:spPr>
        <p:txBody>
          <a:bodyPr/>
          <a:lstStyle>
            <a:lvl1pPr marL="0" indent="0">
              <a:buFontTx/>
              <a:buNone/>
              <a:defRPr/>
            </a:lvl1pPr>
          </a:lstStyle>
          <a:p>
            <a:r>
              <a:rPr lang="nl-NL" dirty="0" err="1"/>
              <a:t>Drag</a:t>
            </a:r>
            <a:r>
              <a:rPr lang="nl-NL" dirty="0"/>
              <a:t> picture </a:t>
            </a:r>
            <a:r>
              <a:rPr lang="nl-NL" dirty="0" err="1"/>
              <a:t>to</a:t>
            </a:r>
            <a:r>
              <a:rPr lang="nl-NL" dirty="0"/>
              <a:t> </a:t>
            </a:r>
            <a:r>
              <a:rPr lang="nl-NL" dirty="0" err="1"/>
              <a:t>placeholder</a:t>
            </a:r>
            <a:r>
              <a:rPr lang="nl-NL" dirty="0"/>
              <a:t> or click icon </a:t>
            </a:r>
            <a:r>
              <a:rPr lang="nl-NL" dirty="0" err="1"/>
              <a:t>to</a:t>
            </a:r>
            <a:r>
              <a:rPr lang="nl-NL" dirty="0"/>
              <a:t> </a:t>
            </a:r>
            <a:r>
              <a:rPr lang="nl-NL" dirty="0" err="1"/>
              <a:t>add</a:t>
            </a:r>
            <a:endParaRPr lang="de-DE" dirty="0"/>
          </a:p>
        </p:txBody>
      </p:sp>
      <p:sp>
        <p:nvSpPr>
          <p:cNvPr id="12" name="Title 1"/>
          <p:cNvSpPr>
            <a:spLocks noGrp="1"/>
          </p:cNvSpPr>
          <p:nvPr>
            <p:ph type="title"/>
          </p:nvPr>
        </p:nvSpPr>
        <p:spPr>
          <a:xfrm>
            <a:off x="640366" y="585389"/>
            <a:ext cx="10783284"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4" name="Straight Connector 13"/>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857A12A5-C80C-FD48-A50B-DC0911D1B6BB}" type="datetime1">
              <a:rPr lang="en-US" smtClean="0"/>
              <a:t>6/10/2021</a:t>
            </a:fld>
            <a:endParaRPr lang="de-DE" dirty="0"/>
          </a:p>
        </p:txBody>
      </p:sp>
      <p:sp>
        <p:nvSpPr>
          <p:cNvPr id="5" name="Footer Placeholder 4"/>
          <p:cNvSpPr>
            <a:spLocks noGrp="1"/>
          </p:cNvSpPr>
          <p:nvPr>
            <p:ph type="ftr" sz="quarter" idx="16"/>
          </p:nvPr>
        </p:nvSpPr>
        <p:spPr/>
        <p:txBody>
          <a:bodyPr/>
          <a:lstStyle/>
          <a:p>
            <a:endParaRPr lang="de-DE" dirty="0"/>
          </a:p>
        </p:txBody>
      </p:sp>
    </p:spTree>
    <p:extLst>
      <p:ext uri="{BB962C8B-B14F-4D97-AF65-F5344CB8AC3E}">
        <p14:creationId xmlns:p14="http://schemas.microsoft.com/office/powerpoint/2010/main" val="2585277893"/>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634619" y="1606062"/>
            <a:ext cx="5078267" cy="4163117"/>
          </a:xfrm>
        </p:spPr>
        <p:txBody>
          <a:bodyPr/>
          <a:lstStyle>
            <a:lvl1pPr marL="0" indent="0">
              <a:lnSpc>
                <a:spcPts val="2933"/>
              </a:lnSpc>
              <a:spcBef>
                <a:spcPts val="0"/>
              </a:spcBef>
              <a:buNone/>
              <a:defRPr sz="1733" b="0"/>
            </a:lvl1pPr>
            <a:lvl2pPr marL="364058" indent="-364058">
              <a:lnSpc>
                <a:spcPts val="2933"/>
              </a:lnSpc>
              <a:spcBef>
                <a:spcPts val="0"/>
              </a:spcBef>
              <a:buFont typeface="+mj-lt"/>
              <a:buAutoNum type="arabicPeriod"/>
              <a:defRPr sz="1733"/>
            </a:lvl2pPr>
            <a:lvl3pPr marL="715415" indent="-228594">
              <a:lnSpc>
                <a:spcPts val="2933"/>
              </a:lnSpc>
              <a:spcBef>
                <a:spcPts val="0"/>
              </a:spcBef>
              <a:defRPr sz="1733"/>
            </a:lvl3pPr>
            <a:lvl4pPr marL="960943" indent="-228594">
              <a:lnSpc>
                <a:spcPts val="2933"/>
              </a:lnSpc>
              <a:spcBef>
                <a:spcPts val="0"/>
              </a:spcBef>
              <a:tabLst/>
              <a:defRPr sz="1733"/>
            </a:lvl4pPr>
            <a:lvl5pPr marL="1195887" indent="-228594">
              <a:lnSpc>
                <a:spcPts val="2933"/>
              </a:lnSpc>
              <a:spcBef>
                <a:spcPts val="0"/>
              </a:spcBef>
              <a:defRPr sz="1733"/>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6" name="Chart Placeholder 5"/>
          <p:cNvSpPr>
            <a:spLocks noGrp="1"/>
          </p:cNvSpPr>
          <p:nvPr>
            <p:ph type="chart" sz="quarter" idx="15"/>
          </p:nvPr>
        </p:nvSpPr>
        <p:spPr>
          <a:xfrm>
            <a:off x="6479119" y="1520324"/>
            <a:ext cx="4944533" cy="4258848"/>
          </a:xfrm>
        </p:spPr>
        <p:txBody>
          <a:bodyPr/>
          <a:lstStyle>
            <a:lvl1pPr marL="0" indent="0">
              <a:buNone/>
              <a:defRPr/>
            </a:lvl1pPr>
          </a:lstStyle>
          <a:p>
            <a:r>
              <a:rPr lang="nl-NL"/>
              <a:t>Click icon </a:t>
            </a:r>
            <a:r>
              <a:rPr lang="nl-NL" dirty="0" err="1"/>
              <a:t>to</a:t>
            </a:r>
            <a:r>
              <a:rPr lang="nl-NL" dirty="0"/>
              <a:t> </a:t>
            </a:r>
            <a:r>
              <a:rPr lang="nl-NL" dirty="0" err="1"/>
              <a:t>add</a:t>
            </a:r>
            <a:r>
              <a:rPr lang="nl-NL" dirty="0"/>
              <a:t> </a:t>
            </a:r>
            <a:r>
              <a:rPr lang="nl-NL" dirty="0" err="1"/>
              <a:t>chart</a:t>
            </a:r>
            <a:endParaRPr lang="de-DE" dirty="0"/>
          </a:p>
        </p:txBody>
      </p:sp>
      <p:sp>
        <p:nvSpPr>
          <p:cNvPr id="8" name="Title 1"/>
          <p:cNvSpPr>
            <a:spLocks noGrp="1"/>
          </p:cNvSpPr>
          <p:nvPr>
            <p:ph type="title"/>
          </p:nvPr>
        </p:nvSpPr>
        <p:spPr>
          <a:xfrm>
            <a:off x="640366" y="585389"/>
            <a:ext cx="10783284"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3" name="Straight Connector 12"/>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fld id="{22A0F022-C6F2-5749-BFB5-44BA2DA62EC0}" type="datetime1">
              <a:rPr lang="en-US" smtClean="0"/>
              <a:t>6/10/2021</a:t>
            </a:fld>
            <a:endParaRPr lang="de-DE" dirty="0"/>
          </a:p>
        </p:txBody>
      </p:sp>
      <p:sp>
        <p:nvSpPr>
          <p:cNvPr id="5" name="Footer Placeholder 4"/>
          <p:cNvSpPr>
            <a:spLocks noGrp="1"/>
          </p:cNvSpPr>
          <p:nvPr>
            <p:ph type="ftr" sz="quarter" idx="17"/>
          </p:nvPr>
        </p:nvSpPr>
        <p:spPr/>
        <p:txBody>
          <a:bodyPr/>
          <a:lstStyle/>
          <a:p>
            <a:endParaRPr lang="de-DE" dirty="0"/>
          </a:p>
        </p:txBody>
      </p:sp>
    </p:spTree>
    <p:extLst>
      <p:ext uri="{BB962C8B-B14F-4D97-AF65-F5344CB8AC3E}">
        <p14:creationId xmlns:p14="http://schemas.microsoft.com/office/powerpoint/2010/main" val="140061792"/>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172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641807" y="1406436"/>
            <a:ext cx="10781843" cy="4372737"/>
          </a:xfrm>
        </p:spPr>
        <p:txBody>
          <a:bodyPr/>
          <a:lstStyle>
            <a:lvl1pPr marL="0" indent="0">
              <a:buNone/>
              <a:defRPr/>
            </a:lvl1pPr>
          </a:lstStyle>
          <a:p>
            <a:r>
              <a:rPr lang="nl-NL" dirty="0"/>
              <a:t>Click icon </a:t>
            </a:r>
            <a:r>
              <a:rPr lang="nl-NL" dirty="0" err="1"/>
              <a:t>to</a:t>
            </a:r>
            <a:r>
              <a:rPr lang="nl-NL" dirty="0"/>
              <a:t> </a:t>
            </a:r>
            <a:r>
              <a:rPr lang="nl-NL" dirty="0" err="1"/>
              <a:t>add</a:t>
            </a:r>
            <a:r>
              <a:rPr lang="nl-NL" dirty="0"/>
              <a:t> </a:t>
            </a:r>
            <a:r>
              <a:rPr lang="nl-NL" dirty="0" err="1"/>
              <a:t>chart</a:t>
            </a:r>
            <a:endParaRPr lang="de-DE" dirty="0"/>
          </a:p>
        </p:txBody>
      </p:sp>
      <p:sp>
        <p:nvSpPr>
          <p:cNvPr id="2" name="Title 1"/>
          <p:cNvSpPr>
            <a:spLocks noGrp="1"/>
          </p:cNvSpPr>
          <p:nvPr>
            <p:ph type="title"/>
          </p:nvPr>
        </p:nvSpPr>
        <p:spPr>
          <a:xfrm>
            <a:off x="640366" y="585389"/>
            <a:ext cx="10783284"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0" name="Straight Connector 9"/>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E2998C62-22BA-4E4D-ABF0-00C8796E5135}" type="datetime1">
              <a:rPr lang="en-US" smtClean="0"/>
              <a:t>6/10/2021</a:t>
            </a:fld>
            <a:endParaRPr lang="de-DE" dirty="0"/>
          </a:p>
        </p:txBody>
      </p:sp>
      <p:sp>
        <p:nvSpPr>
          <p:cNvPr id="4" name="Footer Placeholder 3"/>
          <p:cNvSpPr>
            <a:spLocks noGrp="1"/>
          </p:cNvSpPr>
          <p:nvPr>
            <p:ph type="ftr" sz="quarter" idx="17"/>
          </p:nvPr>
        </p:nvSpPr>
        <p:spPr/>
        <p:txBody>
          <a:bodyPr/>
          <a:lstStyle/>
          <a:p>
            <a:endParaRPr lang="de-DE" dirty="0"/>
          </a:p>
        </p:txBody>
      </p:sp>
    </p:spTree>
    <p:extLst>
      <p:ext uri="{BB962C8B-B14F-4D97-AF65-F5344CB8AC3E}">
        <p14:creationId xmlns:p14="http://schemas.microsoft.com/office/powerpoint/2010/main" val="207484149"/>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99D13-C185-41AE-BE1D-1C09733BDA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F9A8D1-C1A1-44CC-ADA0-4989D23A93CA}"/>
              </a:ext>
            </a:extLst>
          </p:cNvPr>
          <p:cNvSpPr>
            <a:spLocks noGrp="1"/>
          </p:cNvSpPr>
          <p:nvPr>
            <p:ph type="dt" sz="half" idx="10"/>
          </p:nvPr>
        </p:nvSpPr>
        <p:spPr/>
        <p:txBody>
          <a:bodyPr/>
          <a:lstStyle/>
          <a:p>
            <a:r>
              <a:rPr lang="en-US"/>
              <a:t>June 2020</a:t>
            </a:r>
          </a:p>
        </p:txBody>
      </p:sp>
      <p:sp>
        <p:nvSpPr>
          <p:cNvPr id="4" name="Footer Placeholder 3">
            <a:extLst>
              <a:ext uri="{FF2B5EF4-FFF2-40B4-BE49-F238E27FC236}">
                <a16:creationId xmlns:a16="http://schemas.microsoft.com/office/drawing/2014/main" id="{DC628FEB-EC82-4D13-B858-CAEB19BB0754}"/>
              </a:ext>
            </a:extLst>
          </p:cNvPr>
          <p:cNvSpPr>
            <a:spLocks noGrp="1"/>
          </p:cNvSpPr>
          <p:nvPr>
            <p:ph type="ftr" sz="quarter" idx="11"/>
          </p:nvPr>
        </p:nvSpPr>
        <p:spPr/>
        <p:txBody>
          <a:bodyPr/>
          <a:lstStyle/>
          <a:p>
            <a:r>
              <a:rPr lang="en-US"/>
              <a:t>Author Chat: Developing Clinical Judgment for Professional Nursing and the Next-Generation NCLEX-RN® Examination</a:t>
            </a:r>
          </a:p>
        </p:txBody>
      </p:sp>
      <p:sp>
        <p:nvSpPr>
          <p:cNvPr id="5" name="Slide Number Placeholder 4">
            <a:extLst>
              <a:ext uri="{FF2B5EF4-FFF2-40B4-BE49-F238E27FC236}">
                <a16:creationId xmlns:a16="http://schemas.microsoft.com/office/drawing/2014/main" id="{A98C1E00-2D58-4817-9D76-2F8F339FFCE3}"/>
              </a:ext>
            </a:extLst>
          </p:cNvPr>
          <p:cNvSpPr>
            <a:spLocks noGrp="1"/>
          </p:cNvSpPr>
          <p:nvPr>
            <p:ph type="sldNum" sz="quarter" idx="12"/>
          </p:nvPr>
        </p:nvSpPr>
        <p:spPr/>
        <p:txBody>
          <a:bodyPr/>
          <a:lstStyle/>
          <a:p>
            <a:fld id="{4F59FCC8-9299-4CAA-9078-7B25D75A8E22}" type="slidenum">
              <a:rPr lang="en-US" smtClean="0"/>
              <a:t>‹#›</a:t>
            </a:fld>
            <a:endParaRPr lang="en-US"/>
          </a:p>
        </p:txBody>
      </p:sp>
    </p:spTree>
    <p:extLst>
      <p:ext uri="{BB962C8B-B14F-4D97-AF65-F5344CB8AC3E}">
        <p14:creationId xmlns:p14="http://schemas.microsoft.com/office/powerpoint/2010/main" val="10999216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p:cNvSpPr>
            <a:spLocks noGrp="1"/>
          </p:cNvSpPr>
          <p:nvPr>
            <p:ph type="tbl" sz="quarter" idx="16"/>
          </p:nvPr>
        </p:nvSpPr>
        <p:spPr>
          <a:xfrm>
            <a:off x="768351" y="1407615"/>
            <a:ext cx="10645307" cy="4371557"/>
          </a:xfrm>
        </p:spPr>
        <p:txBody>
          <a:bodyPr/>
          <a:lstStyle>
            <a:lvl1pPr marL="0" indent="0">
              <a:buNone/>
              <a:defRPr/>
            </a:lvl1pPr>
          </a:lstStyle>
          <a:p>
            <a:r>
              <a:rPr lang="nl-NL"/>
              <a:t>Click icon </a:t>
            </a:r>
            <a:r>
              <a:rPr lang="nl-NL" dirty="0" err="1"/>
              <a:t>to</a:t>
            </a:r>
            <a:r>
              <a:rPr lang="nl-NL" dirty="0"/>
              <a:t> </a:t>
            </a:r>
            <a:r>
              <a:rPr lang="nl-NL" dirty="0" err="1"/>
              <a:t>add</a:t>
            </a:r>
            <a:r>
              <a:rPr lang="nl-NL" dirty="0"/>
              <a:t> </a:t>
            </a:r>
            <a:r>
              <a:rPr lang="nl-NL" dirty="0" err="1"/>
              <a:t>table</a:t>
            </a:r>
            <a:endParaRPr lang="de-DE" dirty="0"/>
          </a:p>
        </p:txBody>
      </p:sp>
      <p:sp>
        <p:nvSpPr>
          <p:cNvPr id="2" name="Title 1"/>
          <p:cNvSpPr>
            <a:spLocks noGrp="1"/>
          </p:cNvSpPr>
          <p:nvPr>
            <p:ph type="title"/>
          </p:nvPr>
        </p:nvSpPr>
        <p:spPr>
          <a:xfrm>
            <a:off x="640367" y="585727"/>
            <a:ext cx="10793277"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1" name="Straight Connector 10"/>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fld id="{5703B040-DDC7-8E43-8CA8-7F9B269938AA}" type="datetime1">
              <a:rPr lang="en-US" smtClean="0"/>
              <a:t>6/10/2021</a:t>
            </a:fld>
            <a:endParaRPr lang="de-DE" dirty="0"/>
          </a:p>
        </p:txBody>
      </p:sp>
      <p:sp>
        <p:nvSpPr>
          <p:cNvPr id="6" name="Footer Placeholder 5"/>
          <p:cNvSpPr>
            <a:spLocks noGrp="1"/>
          </p:cNvSpPr>
          <p:nvPr>
            <p:ph type="ftr" sz="quarter" idx="18"/>
          </p:nvPr>
        </p:nvSpPr>
        <p:spPr/>
        <p:txBody>
          <a:bodyPr/>
          <a:lstStyle/>
          <a:p>
            <a:endParaRPr lang="de-DE" dirty="0"/>
          </a:p>
        </p:txBody>
      </p:sp>
    </p:spTree>
    <p:extLst>
      <p:ext uri="{BB962C8B-B14F-4D97-AF65-F5344CB8AC3E}">
        <p14:creationId xmlns:p14="http://schemas.microsoft.com/office/powerpoint/2010/main" val="3693886842"/>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645671" y="5526640"/>
            <a:ext cx="6816945" cy="598488"/>
          </a:xfrm>
        </p:spPr>
        <p:txBody>
          <a:bodyPr>
            <a:noAutofit/>
          </a:bodyPr>
          <a:lstStyle>
            <a:lvl1pPr marL="0" indent="0">
              <a:lnSpc>
                <a:spcPts val="2400"/>
              </a:lnSpc>
              <a:spcBef>
                <a:spcPts val="0"/>
              </a:spcBef>
              <a:buNone/>
              <a:defRPr sz="1867">
                <a:solidFill>
                  <a:schemeClr val="tx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Department</a:t>
            </a:r>
            <a:br>
              <a:rPr lang="en-US" dirty="0"/>
            </a:br>
            <a:r>
              <a:rPr lang="en-US" dirty="0"/>
              <a:t>Date</a:t>
            </a:r>
            <a:endParaRPr lang="de-DE" dirty="0"/>
          </a:p>
        </p:txBody>
      </p:sp>
      <p:sp>
        <p:nvSpPr>
          <p:cNvPr id="6" name="TextBox 5"/>
          <p:cNvSpPr txBox="1"/>
          <p:nvPr userDrawn="1"/>
        </p:nvSpPr>
        <p:spPr>
          <a:xfrm>
            <a:off x="625684" y="2686386"/>
            <a:ext cx="5207000" cy="1118319"/>
          </a:xfrm>
          <a:prstGeom prst="rect">
            <a:avLst/>
          </a:prstGeom>
          <a:noFill/>
        </p:spPr>
        <p:txBody>
          <a:bodyPr wrap="square" rtlCol="0">
            <a:spAutoFit/>
          </a:bodyPr>
          <a:lstStyle/>
          <a:p>
            <a:r>
              <a:rPr lang="de-DE" sz="6667" kern="1200" dirty="0">
                <a:solidFill>
                  <a:schemeClr val="tx1"/>
                </a:solidFill>
                <a:latin typeface="+mj-lt"/>
                <a:ea typeface="+mj-ea"/>
                <a:cs typeface="+mj-cs"/>
              </a:rPr>
              <a:t>Thank you</a:t>
            </a:r>
          </a:p>
        </p:txBody>
      </p:sp>
      <p:pic>
        <p:nvPicPr>
          <p:cNvPr id="8" name="Picture 7">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5571" y="1711571"/>
            <a:ext cx="5146429" cy="5146429"/>
          </a:xfrm>
          <a:prstGeom prst="rect">
            <a:avLst/>
          </a:prstGeom>
        </p:spPr>
      </p:pic>
    </p:spTree>
    <p:extLst>
      <p:ext uri="{BB962C8B-B14F-4D97-AF65-F5344CB8AC3E}">
        <p14:creationId xmlns:p14="http://schemas.microsoft.com/office/powerpoint/2010/main" val="2393138225"/>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orient="horz" pos="373">
          <p15:clr>
            <a:srgbClr val="FBAE40"/>
          </p15:clr>
        </p15:guide>
        <p15:guide id="6" pos="5397">
          <p15:clr>
            <a:srgbClr val="FBAE40"/>
          </p15:clr>
        </p15:guide>
        <p15:guide id="7" orient="horz" pos="286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634456" y="5768433"/>
            <a:ext cx="6816945" cy="653335"/>
          </a:xfrm>
          <a:prstGeom prst="rect">
            <a:avLst/>
          </a:prstGeom>
        </p:spPr>
        <p:txBody>
          <a:bodyPr>
            <a:normAutofit/>
          </a:bodyPr>
          <a:lstStyle>
            <a:lvl1pPr marL="0" indent="0" algn="l">
              <a:lnSpc>
                <a:spcPct val="100000"/>
              </a:lnSpc>
              <a:spcBef>
                <a:spcPts val="0"/>
              </a:spcBef>
              <a:buFont typeface="Arial" charset="0"/>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634456" y="2212623"/>
            <a:ext cx="6816945" cy="2325511"/>
          </a:xfrm>
          <a:prstGeom prst="rect">
            <a:avLst/>
          </a:prstGeom>
        </p:spPr>
        <p:txBody>
          <a:bodyPr anchor="t" anchorCtr="0">
            <a:normAutofit/>
          </a:bodyPr>
          <a:lstStyle>
            <a:lvl1pPr algn="l">
              <a:lnSpc>
                <a:spcPct val="100000"/>
              </a:lnSpc>
              <a:defRPr sz="5067">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634456" y="4651023"/>
            <a:ext cx="6816945" cy="1016000"/>
          </a:xfrm>
          <a:prstGeom prst="rect">
            <a:avLst/>
          </a:prstGeom>
        </p:spPr>
        <p:txBody>
          <a:bodyPr>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5571" y="1711571"/>
            <a:ext cx="5146429" cy="5146429"/>
          </a:xfrm>
          <a:prstGeom prst="rect">
            <a:avLst/>
          </a:prstGeom>
        </p:spPr>
      </p:pic>
      <p:sp>
        <p:nvSpPr>
          <p:cNvPr id="12" name="Text Placeholder 9"/>
          <p:cNvSpPr>
            <a:spLocks noGrp="1"/>
          </p:cNvSpPr>
          <p:nvPr>
            <p:ph type="body" sz="quarter" idx="13"/>
          </p:nvPr>
        </p:nvSpPr>
        <p:spPr>
          <a:xfrm>
            <a:off x="634455" y="671504"/>
            <a:ext cx="1049728" cy="1152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33"/>
            </a:lvl1pPr>
          </a:lstStyle>
          <a:p>
            <a:pPr lvl="0"/>
            <a:r>
              <a:rPr lang="en-US"/>
              <a:t>Edit Master text styles</a:t>
            </a:r>
          </a:p>
        </p:txBody>
      </p:sp>
    </p:spTree>
    <p:extLst>
      <p:ext uri="{BB962C8B-B14F-4D97-AF65-F5344CB8AC3E}">
        <p14:creationId xmlns:p14="http://schemas.microsoft.com/office/powerpoint/2010/main" val="3063851069"/>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C86FC1-D08D-0E48-AEF9-BB94B37D5E0C}"/>
              </a:ext>
            </a:extLst>
          </p:cNvPr>
          <p:cNvSpPr/>
          <p:nvPr userDrawn="1"/>
        </p:nvSpPr>
        <p:spPr>
          <a:xfrm>
            <a:off x="1" y="5889062"/>
            <a:ext cx="12191999" cy="968937"/>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2" name="Picture 11">
            <a:extLst>
              <a:ext uri="{FF2B5EF4-FFF2-40B4-BE49-F238E27FC236}">
                <a16:creationId xmlns:a16="http://schemas.microsoft.com/office/drawing/2014/main" id="{8B3C7DCD-A5CD-414D-A097-516668554B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2533" y="5469099"/>
            <a:ext cx="1145004" cy="1145004"/>
          </a:xfrm>
          <a:prstGeom prst="rect">
            <a:avLst/>
          </a:prstGeom>
        </p:spPr>
      </p:pic>
      <p:pic>
        <p:nvPicPr>
          <p:cNvPr id="13" name="Picture 12">
            <a:extLst>
              <a:ext uri="{FF2B5EF4-FFF2-40B4-BE49-F238E27FC236}">
                <a16:creationId xmlns:a16="http://schemas.microsoft.com/office/drawing/2014/main" id="{C0B2A0CD-BA55-8F4C-8A1A-05248DACAE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8001" y="6069859"/>
            <a:ext cx="535785" cy="592667"/>
          </a:xfrm>
          <a:prstGeom prst="rect">
            <a:avLst/>
          </a:prstGeom>
        </p:spPr>
      </p:pic>
      <p:sp>
        <p:nvSpPr>
          <p:cNvPr id="7" name="Date Placeholder 6"/>
          <p:cNvSpPr>
            <a:spLocks noGrp="1"/>
          </p:cNvSpPr>
          <p:nvPr>
            <p:ph type="dt" sz="half" idx="14"/>
          </p:nvPr>
        </p:nvSpPr>
        <p:spPr/>
        <p:txBody>
          <a:bodyPr/>
          <a:lstStyle/>
          <a:p>
            <a:fld id="{6AD32A7A-103A-8642-AB42-32930179395B}" type="datetime1">
              <a:rPr lang="en-US" smtClean="0"/>
              <a:t>6/10/2021</a:t>
            </a:fld>
            <a:endParaRPr lang="de-DE" dirty="0"/>
          </a:p>
        </p:txBody>
      </p:sp>
      <p:sp>
        <p:nvSpPr>
          <p:cNvPr id="11" name="Text Placeholder 8"/>
          <p:cNvSpPr>
            <a:spLocks noGrp="1"/>
          </p:cNvSpPr>
          <p:nvPr>
            <p:ph type="body" sz="quarter" idx="13" hasCustomPrompt="1"/>
          </p:nvPr>
        </p:nvSpPr>
        <p:spPr>
          <a:xfrm>
            <a:off x="768351" y="1419806"/>
            <a:ext cx="10655300" cy="4353063"/>
          </a:xfrm>
          <a:prstGeom prst="rect">
            <a:avLst/>
          </a:prstGeom>
        </p:spPr>
        <p:txBody>
          <a:bodyPr>
            <a:normAutofit/>
          </a:bodyPr>
          <a:lstStyle>
            <a:lvl1pPr marL="0" indent="0">
              <a:lnSpc>
                <a:spcPct val="100000"/>
              </a:lnSpc>
              <a:buFont typeface="Arial" charset="0"/>
              <a:buNone/>
              <a:defRPr sz="2400"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8917008D-C24F-4940-A46C-F5E444F93004}"/>
              </a:ext>
            </a:extLst>
          </p:cNvPr>
          <p:cNvSpPr>
            <a:spLocks noGrp="1"/>
          </p:cNvSpPr>
          <p:nvPr>
            <p:ph type="sldNum" sz="quarter" idx="16"/>
          </p:nvPr>
        </p:nvSpPr>
        <p:spPr/>
        <p:txBody>
          <a:bodyPr/>
          <a:lstStyle/>
          <a:p>
            <a:endParaRPr lang="nl-NL" dirty="0"/>
          </a:p>
        </p:txBody>
      </p:sp>
      <p:sp>
        <p:nvSpPr>
          <p:cNvPr id="5" name="Rectangle 4">
            <a:extLst>
              <a:ext uri="{FF2B5EF4-FFF2-40B4-BE49-F238E27FC236}">
                <a16:creationId xmlns:a16="http://schemas.microsoft.com/office/drawing/2014/main" id="{8AB4AC72-49BF-6145-8FCD-7BDB24795FF1}"/>
              </a:ext>
            </a:extLst>
          </p:cNvPr>
          <p:cNvSpPr/>
          <p:nvPr userDrawn="1"/>
        </p:nvSpPr>
        <p:spPr>
          <a:xfrm>
            <a:off x="0" y="1"/>
            <a:ext cx="2182368" cy="493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solidFill>
                  <a:schemeClr val="accent2"/>
                </a:solidFill>
              </a:defRPr>
            </a:lvl1pPr>
          </a:lstStyle>
          <a:p>
            <a:r>
              <a:rPr lang="en-US" dirty="0"/>
              <a:t>Title</a:t>
            </a:r>
            <a:endParaRPr lang="de-DE" dirty="0"/>
          </a:p>
        </p:txBody>
      </p:sp>
    </p:spTree>
    <p:extLst>
      <p:ext uri="{BB962C8B-B14F-4D97-AF65-F5344CB8AC3E}">
        <p14:creationId xmlns:p14="http://schemas.microsoft.com/office/powerpoint/2010/main" val="3965508978"/>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C569F3-0850-5B41-8D7A-B5C0D1B6AAB2}"/>
              </a:ext>
            </a:extLst>
          </p:cNvPr>
          <p:cNvSpPr/>
          <p:nvPr userDrawn="1"/>
        </p:nvSpPr>
        <p:spPr>
          <a:xfrm>
            <a:off x="2" y="2940424"/>
            <a:ext cx="12191999" cy="3917577"/>
          </a:xfrm>
          <a:prstGeom prst="rect">
            <a:avLst/>
          </a:prstGeom>
          <a:solidFill>
            <a:schemeClr val="accent2">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Date Placeholder 6"/>
          <p:cNvSpPr>
            <a:spLocks noGrp="1"/>
          </p:cNvSpPr>
          <p:nvPr>
            <p:ph type="dt" sz="half" idx="14"/>
          </p:nvPr>
        </p:nvSpPr>
        <p:spPr/>
        <p:txBody>
          <a:bodyPr/>
          <a:lstStyle/>
          <a:p>
            <a:fld id="{6AD32A7A-103A-8642-AB42-32930179395B}" type="datetime1">
              <a:rPr lang="en-US" smtClean="0"/>
              <a:t>6/10/2021</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1" name="Text Placeholder 8"/>
          <p:cNvSpPr>
            <a:spLocks noGrp="1"/>
          </p:cNvSpPr>
          <p:nvPr>
            <p:ph type="body" sz="quarter" idx="13" hasCustomPrompt="1"/>
          </p:nvPr>
        </p:nvSpPr>
        <p:spPr>
          <a:xfrm>
            <a:off x="768351" y="1419806"/>
            <a:ext cx="10655300" cy="4353063"/>
          </a:xfrm>
          <a:prstGeom prst="rect">
            <a:avLst/>
          </a:prstGeom>
        </p:spPr>
        <p:txBody>
          <a:bodyPr>
            <a:normAutofit/>
          </a:bodyPr>
          <a:lstStyle>
            <a:lvl1pPr marL="0" indent="0">
              <a:lnSpc>
                <a:spcPct val="100000"/>
              </a:lnSpc>
              <a:buFont typeface="Arial" charset="0"/>
              <a:buNone/>
              <a:defRPr sz="2400"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8917008D-C24F-4940-A46C-F5E444F93004}"/>
              </a:ext>
            </a:extLst>
          </p:cNvPr>
          <p:cNvSpPr>
            <a:spLocks noGrp="1"/>
          </p:cNvSpPr>
          <p:nvPr>
            <p:ph type="sldNum" sz="quarter" idx="16"/>
          </p:nvPr>
        </p:nvSpPr>
        <p:spPr/>
        <p:txBody>
          <a:bodyPr/>
          <a:lstStyle/>
          <a:p>
            <a:endParaRPr lang="nl-NL" dirty="0"/>
          </a:p>
        </p:txBody>
      </p:sp>
      <p:sp>
        <p:nvSpPr>
          <p:cNvPr id="5" name="Rectangle 4">
            <a:extLst>
              <a:ext uri="{FF2B5EF4-FFF2-40B4-BE49-F238E27FC236}">
                <a16:creationId xmlns:a16="http://schemas.microsoft.com/office/drawing/2014/main" id="{8AB4AC72-49BF-6145-8FCD-7BDB24795FF1}"/>
              </a:ext>
            </a:extLst>
          </p:cNvPr>
          <p:cNvSpPr/>
          <p:nvPr userDrawn="1"/>
        </p:nvSpPr>
        <p:spPr>
          <a:xfrm>
            <a:off x="0" y="1"/>
            <a:ext cx="2182368" cy="493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solidFill>
                  <a:schemeClr val="accent2"/>
                </a:solidFill>
              </a:defRPr>
            </a:lvl1pPr>
          </a:lstStyle>
          <a:p>
            <a:r>
              <a:rPr lang="en-US" dirty="0"/>
              <a:t>Title</a:t>
            </a:r>
            <a:endParaRPr lang="de-DE" dirty="0"/>
          </a:p>
        </p:txBody>
      </p:sp>
      <p:pic>
        <p:nvPicPr>
          <p:cNvPr id="9" name="Picture 8">
            <a:extLst>
              <a:ext uri="{FF2B5EF4-FFF2-40B4-BE49-F238E27FC236}">
                <a16:creationId xmlns:a16="http://schemas.microsoft.com/office/drawing/2014/main" id="{117518DA-2EFD-6E4E-AF88-A08976C0C5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001" y="6069859"/>
            <a:ext cx="535785" cy="592667"/>
          </a:xfrm>
          <a:prstGeom prst="rect">
            <a:avLst/>
          </a:prstGeom>
        </p:spPr>
      </p:pic>
      <p:pic>
        <p:nvPicPr>
          <p:cNvPr id="12" name="Picture 11">
            <a:extLst>
              <a:ext uri="{FF2B5EF4-FFF2-40B4-BE49-F238E27FC236}">
                <a16:creationId xmlns:a16="http://schemas.microsoft.com/office/drawing/2014/main" id="{E5581C9E-9211-6948-9112-162CF9531B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1736" y="-1111035"/>
            <a:ext cx="5684605" cy="11064240"/>
          </a:xfrm>
          <a:prstGeom prst="rect">
            <a:avLst/>
          </a:prstGeom>
        </p:spPr>
      </p:pic>
    </p:spTree>
    <p:extLst>
      <p:ext uri="{BB962C8B-B14F-4D97-AF65-F5344CB8AC3E}">
        <p14:creationId xmlns:p14="http://schemas.microsoft.com/office/powerpoint/2010/main" val="3168970704"/>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and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CF4472-D19B-CB45-A370-B285EF277D5A}"/>
              </a:ext>
            </a:extLst>
          </p:cNvPr>
          <p:cNvSpPr/>
          <p:nvPr userDrawn="1"/>
        </p:nvSpPr>
        <p:spPr>
          <a:xfrm>
            <a:off x="1" y="5889064"/>
            <a:ext cx="12191999" cy="968937"/>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3" name="Picture 12">
            <a:extLst>
              <a:ext uri="{FF2B5EF4-FFF2-40B4-BE49-F238E27FC236}">
                <a16:creationId xmlns:a16="http://schemas.microsoft.com/office/drawing/2014/main" id="{E8C970D5-8970-2849-8387-C53200536C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001" y="6069860"/>
            <a:ext cx="535785" cy="592667"/>
          </a:xfrm>
          <a:prstGeom prst="rect">
            <a:avLst/>
          </a:prstGeom>
        </p:spPr>
      </p:pic>
      <p:sp>
        <p:nvSpPr>
          <p:cNvPr id="3" name="Rectangle 2">
            <a:extLst>
              <a:ext uri="{FF2B5EF4-FFF2-40B4-BE49-F238E27FC236}">
                <a16:creationId xmlns:a16="http://schemas.microsoft.com/office/drawing/2014/main" id="{80C569F3-0850-5B41-8D7A-B5C0D1B6AAB2}"/>
              </a:ext>
            </a:extLst>
          </p:cNvPr>
          <p:cNvSpPr/>
          <p:nvPr userDrawn="1"/>
        </p:nvSpPr>
        <p:spPr>
          <a:xfrm>
            <a:off x="4410266" y="1"/>
            <a:ext cx="7781735" cy="6858000"/>
          </a:xfrm>
          <a:prstGeom prst="rect">
            <a:avLst/>
          </a:prstGeom>
          <a:solidFill>
            <a:srgbClr val="E6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Date Placeholder 6"/>
          <p:cNvSpPr>
            <a:spLocks noGrp="1"/>
          </p:cNvSpPr>
          <p:nvPr>
            <p:ph type="dt" sz="half" idx="14"/>
          </p:nvPr>
        </p:nvSpPr>
        <p:spPr/>
        <p:txBody>
          <a:bodyPr/>
          <a:lstStyle/>
          <a:p>
            <a:fld id="{6AD32A7A-103A-8642-AB42-32930179395B}" type="datetime1">
              <a:rPr lang="en-US" smtClean="0"/>
              <a:t>6/10/2021</a:t>
            </a:fld>
            <a:endParaRPr lang="de-DE" dirty="0"/>
          </a:p>
        </p:txBody>
      </p:sp>
      <p:sp>
        <p:nvSpPr>
          <p:cNvPr id="11" name="Text Placeholder 8"/>
          <p:cNvSpPr>
            <a:spLocks noGrp="1"/>
          </p:cNvSpPr>
          <p:nvPr>
            <p:ph type="body" sz="quarter" idx="13" hasCustomPrompt="1"/>
          </p:nvPr>
        </p:nvSpPr>
        <p:spPr>
          <a:xfrm>
            <a:off x="768352" y="1419806"/>
            <a:ext cx="3211979" cy="4353063"/>
          </a:xfrm>
          <a:prstGeom prst="rect">
            <a:avLst/>
          </a:prstGeom>
        </p:spPr>
        <p:txBody>
          <a:bodyPr>
            <a:normAutofit/>
          </a:bodyPr>
          <a:lstStyle>
            <a:lvl1pPr marL="0" indent="0">
              <a:lnSpc>
                <a:spcPct val="100000"/>
              </a:lnSpc>
              <a:buFont typeface="Arial" charset="0"/>
              <a:buNone/>
              <a:defRPr sz="2400"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8917008D-C24F-4940-A46C-F5E444F93004}"/>
              </a:ext>
            </a:extLst>
          </p:cNvPr>
          <p:cNvSpPr>
            <a:spLocks noGrp="1"/>
          </p:cNvSpPr>
          <p:nvPr>
            <p:ph type="sldNum" sz="quarter" idx="16"/>
          </p:nvPr>
        </p:nvSpPr>
        <p:spPr/>
        <p:txBody>
          <a:bodyPr/>
          <a:lstStyle/>
          <a:p>
            <a:endParaRPr lang="nl-NL" dirty="0"/>
          </a:p>
        </p:txBody>
      </p:sp>
      <p:sp>
        <p:nvSpPr>
          <p:cNvPr id="5" name="Rectangle 4">
            <a:extLst>
              <a:ext uri="{FF2B5EF4-FFF2-40B4-BE49-F238E27FC236}">
                <a16:creationId xmlns:a16="http://schemas.microsoft.com/office/drawing/2014/main" id="{8AB4AC72-49BF-6145-8FCD-7BDB24795FF1}"/>
              </a:ext>
            </a:extLst>
          </p:cNvPr>
          <p:cNvSpPr/>
          <p:nvPr userDrawn="1"/>
        </p:nvSpPr>
        <p:spPr>
          <a:xfrm>
            <a:off x="0" y="1"/>
            <a:ext cx="2182368" cy="493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p:cNvSpPr>
            <a:spLocks noGrp="1"/>
          </p:cNvSpPr>
          <p:nvPr>
            <p:ph type="title" hasCustomPrompt="1"/>
          </p:nvPr>
        </p:nvSpPr>
        <p:spPr>
          <a:xfrm>
            <a:off x="768351" y="493834"/>
            <a:ext cx="3211980" cy="657239"/>
          </a:xfrm>
          <a:prstGeom prst="rect">
            <a:avLst/>
          </a:prstGeom>
        </p:spPr>
        <p:txBody>
          <a:bodyPr>
            <a:noAutofit/>
          </a:bodyPr>
          <a:lstStyle>
            <a:lvl1pPr>
              <a:lnSpc>
                <a:spcPct val="100000"/>
              </a:lnSpc>
              <a:defRPr sz="3733">
                <a:solidFill>
                  <a:schemeClr val="accent2"/>
                </a:solidFill>
              </a:defRPr>
            </a:lvl1pPr>
          </a:lstStyle>
          <a:p>
            <a:r>
              <a:rPr lang="en-US" dirty="0"/>
              <a:t>Title</a:t>
            </a:r>
            <a:endParaRPr lang="de-DE" dirty="0"/>
          </a:p>
        </p:txBody>
      </p:sp>
      <p:pic>
        <p:nvPicPr>
          <p:cNvPr id="9" name="Picture 8">
            <a:extLst>
              <a:ext uri="{FF2B5EF4-FFF2-40B4-BE49-F238E27FC236}">
                <a16:creationId xmlns:a16="http://schemas.microsoft.com/office/drawing/2014/main" id="{117518DA-2EFD-6E4E-AF88-A08976C0C5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001" y="6069859"/>
            <a:ext cx="535785" cy="592667"/>
          </a:xfrm>
          <a:prstGeom prst="rect">
            <a:avLst/>
          </a:prstGeom>
        </p:spPr>
      </p:pic>
    </p:spTree>
    <p:extLst>
      <p:ext uri="{BB962C8B-B14F-4D97-AF65-F5344CB8AC3E}">
        <p14:creationId xmlns:p14="http://schemas.microsoft.com/office/powerpoint/2010/main" val="2939678708"/>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prstGeom prst="rect">
            <a:avLst/>
          </a:prstGeom>
          <a:solidFill>
            <a:srgbClr val="F2F2F2">
              <a:alpha val="7059"/>
            </a:srgbClr>
          </a:solidFill>
        </p:spPr>
        <p:txBody>
          <a:bodyPr>
            <a:normAutofit/>
          </a:bodyPr>
          <a:lstStyle>
            <a:lvl1pPr marL="0" indent="0" algn="r">
              <a:lnSpc>
                <a:spcPct val="100000"/>
              </a:lnSpc>
              <a:buNone/>
              <a:defRPr sz="1920" baseline="0"/>
            </a:lvl1pPr>
          </a:lstStyle>
          <a:p>
            <a:r>
              <a:rPr lang="en-US" noProof="0" dirty="0"/>
              <a:t>Click on icon to select picture</a:t>
            </a:r>
          </a:p>
        </p:txBody>
      </p:sp>
      <p:sp>
        <p:nvSpPr>
          <p:cNvPr id="2" name="Title 1"/>
          <p:cNvSpPr>
            <a:spLocks noGrp="1"/>
          </p:cNvSpPr>
          <p:nvPr>
            <p:ph type="ctrTitle" hasCustomPrompt="1"/>
          </p:nvPr>
        </p:nvSpPr>
        <p:spPr>
          <a:xfrm>
            <a:off x="634457" y="2212624"/>
            <a:ext cx="6816945" cy="2325511"/>
          </a:xfrm>
          <a:prstGeom prst="rect">
            <a:avLst/>
          </a:prstGeom>
        </p:spPr>
        <p:txBody>
          <a:bodyPr anchor="t" anchorCtr="0">
            <a:normAutofit/>
          </a:bodyPr>
          <a:lstStyle>
            <a:lvl1pPr algn="l">
              <a:lnSpc>
                <a:spcPct val="100000"/>
              </a:lnSpc>
              <a:defRPr sz="456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634457" y="5768434"/>
            <a:ext cx="6816945" cy="653335"/>
          </a:xfrm>
          <a:prstGeom prst="rect">
            <a:avLst/>
          </a:prstGeom>
        </p:spPr>
        <p:txBody>
          <a:bodyPr>
            <a:normAutofit/>
          </a:bodyPr>
          <a:lstStyle>
            <a:lvl1pPr marL="0" indent="0">
              <a:lnSpc>
                <a:spcPct val="100000"/>
              </a:lnSpc>
              <a:spcBef>
                <a:spcPts val="0"/>
              </a:spcBef>
              <a:buNone/>
              <a:defRPr sz="1560"/>
            </a:lvl1pPr>
            <a:lvl2pPr marL="0" indent="0">
              <a:buNone/>
              <a:defRPr sz="1200"/>
            </a:lvl2pPr>
            <a:lvl3pPr marL="0" indent="0">
              <a:buNone/>
              <a:defRPr sz="1200"/>
            </a:lvl3pPr>
            <a:lvl4pPr marL="0" indent="0">
              <a:buNone/>
              <a:defRPr sz="1200"/>
            </a:lvl4pPr>
            <a:lvl5pPr marL="0" indent="0">
              <a:buNone/>
              <a:defRPr sz="12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4741333" y="1"/>
            <a:ext cx="4550833" cy="2529923"/>
          </a:xfrm>
          <a:prstGeom prst="rect">
            <a:avLst/>
          </a:prstGeom>
          <a:solidFill>
            <a:srgbClr val="FFFF99"/>
          </a:solidFill>
        </p:spPr>
        <p:txBody>
          <a:bodyPr wrap="square" rtlCol="0">
            <a:spAutoFit/>
          </a:bodyPr>
          <a:lstStyle/>
          <a:p>
            <a:pPr defTabSz="1097254"/>
            <a:r>
              <a:rPr lang="en-US" sz="1440">
                <a:solidFill>
                  <a:srgbClr val="333333"/>
                </a:solidFill>
                <a:latin typeface="Arial"/>
                <a:cs typeface="Arial"/>
              </a:rPr>
              <a:t>IMPORTANT!!  </a:t>
            </a:r>
          </a:p>
          <a:p>
            <a:pPr defTabSz="1097254"/>
            <a:endParaRPr lang="en-US" sz="1440" dirty="0">
              <a:solidFill>
                <a:srgbClr val="333333"/>
              </a:solidFill>
              <a:latin typeface="Arial"/>
              <a:cs typeface="Arial"/>
            </a:endParaRPr>
          </a:p>
          <a:p>
            <a:pPr defTabSz="1097254"/>
            <a:r>
              <a:rPr lang="en-US" sz="1440" dirty="0">
                <a:solidFill>
                  <a:srgbClr val="333333"/>
                </a:solidFill>
                <a:latin typeface="Arial"/>
                <a:cs typeface="Arial"/>
              </a:rPr>
              <a:t>If you insert or change the picture, select it, click right and choose </a:t>
            </a:r>
            <a:r>
              <a:rPr lang="en-US" sz="1440" dirty="0">
                <a:solidFill>
                  <a:schemeClr val="accent2"/>
                </a:solidFill>
                <a:latin typeface="Arial"/>
                <a:cs typeface="Arial"/>
              </a:rPr>
              <a:t>Send to back</a:t>
            </a:r>
            <a:r>
              <a:rPr lang="en-US" sz="1440" dirty="0">
                <a:solidFill>
                  <a:srgbClr val="333333"/>
                </a:solidFill>
                <a:latin typeface="Arial"/>
                <a:cs typeface="Arial"/>
              </a:rPr>
              <a:t> from the right click menu to make the logo and text visible.</a:t>
            </a:r>
          </a:p>
          <a:p>
            <a:pPr defTabSz="1097254"/>
            <a:endParaRPr lang="en-US" sz="1440" dirty="0">
              <a:solidFill>
                <a:srgbClr val="333333"/>
              </a:solidFill>
              <a:latin typeface="Arial"/>
              <a:cs typeface="Arial"/>
            </a:endParaRPr>
          </a:p>
          <a:p>
            <a:pPr defTabSz="1097254"/>
            <a:endParaRPr lang="en-US" sz="1440" dirty="0">
              <a:solidFill>
                <a:srgbClr val="333333"/>
              </a:solidFill>
              <a:latin typeface="Arial"/>
              <a:cs typeface="Arial"/>
            </a:endParaRPr>
          </a:p>
          <a:p>
            <a:pPr defTabSz="1097254"/>
            <a:r>
              <a:rPr lang="en-US" sz="144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44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634457" y="4651023"/>
            <a:ext cx="6816945" cy="1016000"/>
          </a:xfrm>
          <a:prstGeom prst="rect">
            <a:avLst/>
          </a:prstGeom>
        </p:spPr>
        <p:txBody>
          <a:bodyPr>
            <a:normAutofit/>
          </a:bodyPr>
          <a:lstStyle>
            <a:lvl1pPr marL="0" indent="0">
              <a:lnSpc>
                <a:spcPct val="100000"/>
              </a:lnSpc>
              <a:buNone/>
              <a:defRPr sz="2400">
                <a:solidFill>
                  <a:srgbClr val="FF6C00"/>
                </a:solidFill>
              </a:defRPr>
            </a:lvl1pPr>
            <a:lvl2pPr marL="411470" indent="0">
              <a:lnSpc>
                <a:spcPts val="4320"/>
              </a:lnSpc>
              <a:buNone/>
              <a:defRPr sz="3600">
                <a:solidFill>
                  <a:srgbClr val="FF6C00"/>
                </a:solidFill>
              </a:defRPr>
            </a:lvl2pPr>
            <a:lvl3pPr marL="822940" indent="0">
              <a:lnSpc>
                <a:spcPts val="4320"/>
              </a:lnSpc>
              <a:buNone/>
              <a:defRPr sz="3600">
                <a:solidFill>
                  <a:srgbClr val="FF6C00"/>
                </a:solidFill>
              </a:defRPr>
            </a:lvl3pPr>
            <a:lvl4pPr marL="1234410" indent="0">
              <a:lnSpc>
                <a:spcPts val="4320"/>
              </a:lnSpc>
              <a:buNone/>
              <a:defRPr sz="3600">
                <a:solidFill>
                  <a:srgbClr val="FF6C00"/>
                </a:solidFill>
              </a:defRPr>
            </a:lvl4pPr>
            <a:lvl5pPr marL="1645879" indent="0">
              <a:lnSpc>
                <a:spcPts val="4320"/>
              </a:lnSpc>
              <a:buNone/>
              <a:defRPr sz="36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634455" y="671504"/>
            <a:ext cx="1049728" cy="115200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noAutofit/>
          </a:bodyPr>
          <a:lstStyle>
            <a:lvl1pPr>
              <a:defRPr sz="120"/>
            </a:lvl1pPr>
          </a:lstStyle>
          <a:p>
            <a:pPr lvl="0"/>
            <a:r>
              <a:rPr lang="en-US"/>
              <a:t>Edit Master text styles</a:t>
            </a:r>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4741333" y="3572934"/>
            <a:ext cx="4550833" cy="3076936"/>
          </a:xfrm>
          <a:prstGeom prst="rect">
            <a:avLst/>
          </a:prstGeom>
        </p:spPr>
      </p:pic>
    </p:spTree>
    <p:extLst>
      <p:ext uri="{BB962C8B-B14F-4D97-AF65-F5344CB8AC3E}">
        <p14:creationId xmlns:p14="http://schemas.microsoft.com/office/powerpoint/2010/main" val="3253577817"/>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prstGeom prst="rect">
            <a:avLst/>
          </a:prstGeom>
          <a:solidFill>
            <a:srgbClr val="F2F2F2">
              <a:alpha val="7059"/>
            </a:srgbClr>
          </a:solidFill>
        </p:spPr>
        <p:txBody>
          <a:bodyPr>
            <a:normAutofit/>
          </a:bodyPr>
          <a:lstStyle>
            <a:lvl1pPr marL="0" indent="0" algn="r">
              <a:lnSpc>
                <a:spcPct val="100000"/>
              </a:lnSpc>
              <a:buNone/>
              <a:defRPr sz="192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634457" y="2212624"/>
            <a:ext cx="6816945" cy="2325511"/>
          </a:xfrm>
          <a:prstGeom prst="rect">
            <a:avLst/>
          </a:prstGeom>
        </p:spPr>
        <p:txBody>
          <a:bodyPr anchor="t" anchorCtr="0">
            <a:normAutofit/>
          </a:bodyPr>
          <a:lstStyle>
            <a:lvl1pPr algn="l">
              <a:lnSpc>
                <a:spcPct val="100000"/>
              </a:lnSpc>
              <a:defRPr sz="456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634457" y="5768434"/>
            <a:ext cx="6816945" cy="653335"/>
          </a:xfrm>
          <a:prstGeom prst="rect">
            <a:avLst/>
          </a:prstGeom>
        </p:spPr>
        <p:txBody>
          <a:bodyPr>
            <a:normAutofit/>
          </a:bodyPr>
          <a:lstStyle>
            <a:lvl1pPr marL="0" indent="0">
              <a:lnSpc>
                <a:spcPct val="100000"/>
              </a:lnSpc>
              <a:spcBef>
                <a:spcPts val="0"/>
              </a:spcBef>
              <a:buNone/>
              <a:defRPr sz="1560"/>
            </a:lvl1pPr>
            <a:lvl2pPr marL="0" indent="0">
              <a:buNone/>
              <a:defRPr sz="1200"/>
            </a:lvl2pPr>
            <a:lvl3pPr marL="0" indent="0">
              <a:buNone/>
              <a:defRPr sz="1200"/>
            </a:lvl3pPr>
            <a:lvl4pPr marL="0" indent="0">
              <a:buNone/>
              <a:defRPr sz="1200"/>
            </a:lvl4pPr>
            <a:lvl5pPr marL="0" indent="0">
              <a:buNone/>
              <a:defRPr sz="12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4741333" y="1"/>
            <a:ext cx="4550833" cy="2529923"/>
          </a:xfrm>
          <a:prstGeom prst="rect">
            <a:avLst/>
          </a:prstGeom>
          <a:solidFill>
            <a:srgbClr val="FFFF99"/>
          </a:solidFill>
        </p:spPr>
        <p:txBody>
          <a:bodyPr wrap="square" rtlCol="0">
            <a:spAutoFit/>
          </a:bodyPr>
          <a:lstStyle/>
          <a:p>
            <a:pPr defTabSz="1097254"/>
            <a:r>
              <a:rPr lang="en-US" sz="1440">
                <a:solidFill>
                  <a:srgbClr val="333333"/>
                </a:solidFill>
                <a:latin typeface="Arial"/>
                <a:cs typeface="Arial"/>
              </a:rPr>
              <a:t>IMPORTANT!!  </a:t>
            </a:r>
          </a:p>
          <a:p>
            <a:pPr defTabSz="1097254"/>
            <a:endParaRPr lang="en-US" sz="1440" dirty="0">
              <a:solidFill>
                <a:srgbClr val="333333"/>
              </a:solidFill>
              <a:latin typeface="Arial"/>
              <a:cs typeface="Arial"/>
            </a:endParaRPr>
          </a:p>
          <a:p>
            <a:pPr defTabSz="1097254"/>
            <a:r>
              <a:rPr lang="en-US" sz="1440" dirty="0">
                <a:solidFill>
                  <a:srgbClr val="333333"/>
                </a:solidFill>
                <a:latin typeface="Arial"/>
                <a:cs typeface="Arial"/>
              </a:rPr>
              <a:t>If you insert or change the picture, select it, click right and choose </a:t>
            </a:r>
            <a:r>
              <a:rPr lang="en-US" sz="1440" dirty="0">
                <a:solidFill>
                  <a:schemeClr val="accent2"/>
                </a:solidFill>
                <a:latin typeface="Arial"/>
                <a:cs typeface="Arial"/>
              </a:rPr>
              <a:t>Send to back</a:t>
            </a:r>
            <a:r>
              <a:rPr lang="en-US" sz="1440" dirty="0">
                <a:solidFill>
                  <a:srgbClr val="333333"/>
                </a:solidFill>
                <a:latin typeface="Arial"/>
                <a:cs typeface="Arial"/>
              </a:rPr>
              <a:t> from the right click menu to make the logo and text visible.</a:t>
            </a:r>
          </a:p>
          <a:p>
            <a:pPr defTabSz="1097254"/>
            <a:endParaRPr lang="en-US" sz="1440" dirty="0">
              <a:solidFill>
                <a:srgbClr val="333333"/>
              </a:solidFill>
              <a:latin typeface="Arial"/>
              <a:cs typeface="Arial"/>
            </a:endParaRPr>
          </a:p>
          <a:p>
            <a:pPr defTabSz="1097254"/>
            <a:endParaRPr lang="en-US" sz="1440" dirty="0">
              <a:solidFill>
                <a:srgbClr val="333333"/>
              </a:solidFill>
              <a:latin typeface="Arial"/>
              <a:cs typeface="Arial"/>
            </a:endParaRPr>
          </a:p>
          <a:p>
            <a:pPr defTabSz="1097254"/>
            <a:r>
              <a:rPr lang="en-US" sz="144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44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634457" y="4651023"/>
            <a:ext cx="6816945" cy="1016000"/>
          </a:xfrm>
          <a:prstGeom prst="rect">
            <a:avLst/>
          </a:prstGeom>
        </p:spPr>
        <p:txBody>
          <a:bodyPr>
            <a:normAutofit/>
          </a:bodyPr>
          <a:lstStyle>
            <a:lvl1pPr marL="0" indent="0">
              <a:lnSpc>
                <a:spcPct val="100000"/>
              </a:lnSpc>
              <a:buNone/>
              <a:defRPr sz="2400">
                <a:solidFill>
                  <a:srgbClr val="FF6C00"/>
                </a:solidFill>
              </a:defRPr>
            </a:lvl1pPr>
            <a:lvl2pPr marL="411470" indent="0">
              <a:lnSpc>
                <a:spcPts val="4320"/>
              </a:lnSpc>
              <a:buNone/>
              <a:defRPr sz="3600">
                <a:solidFill>
                  <a:srgbClr val="FF6C00"/>
                </a:solidFill>
              </a:defRPr>
            </a:lvl2pPr>
            <a:lvl3pPr marL="822940" indent="0">
              <a:lnSpc>
                <a:spcPts val="4320"/>
              </a:lnSpc>
              <a:buNone/>
              <a:defRPr sz="3600">
                <a:solidFill>
                  <a:srgbClr val="FF6C00"/>
                </a:solidFill>
              </a:defRPr>
            </a:lvl3pPr>
            <a:lvl4pPr marL="1234410" indent="0">
              <a:lnSpc>
                <a:spcPts val="4320"/>
              </a:lnSpc>
              <a:buNone/>
              <a:defRPr sz="3600">
                <a:solidFill>
                  <a:srgbClr val="FF6C00"/>
                </a:solidFill>
              </a:defRPr>
            </a:lvl4pPr>
            <a:lvl5pPr marL="1645879" indent="0">
              <a:lnSpc>
                <a:spcPts val="4320"/>
              </a:lnSpc>
              <a:buNone/>
              <a:defRPr sz="36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634455" y="671504"/>
            <a:ext cx="1049728" cy="115200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noAutofit/>
          </a:bodyPr>
          <a:lstStyle>
            <a:lvl1pPr>
              <a:defRPr sz="120"/>
            </a:lvl1pPr>
          </a:lstStyle>
          <a:p>
            <a:pPr lvl="0"/>
            <a:r>
              <a:rPr lang="en-US"/>
              <a:t>Edit Master text styles</a:t>
            </a:r>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4741333" y="3572934"/>
            <a:ext cx="4550833" cy="3076936"/>
          </a:xfrm>
          <a:prstGeom prst="rect">
            <a:avLst/>
          </a:prstGeom>
        </p:spPr>
      </p:pic>
    </p:spTree>
    <p:extLst>
      <p:ext uri="{BB962C8B-B14F-4D97-AF65-F5344CB8AC3E}">
        <p14:creationId xmlns:p14="http://schemas.microsoft.com/office/powerpoint/2010/main" val="2479323780"/>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prstGeom prst="rect">
            <a:avLst/>
          </a:prstGeom>
          <a:solidFill>
            <a:srgbClr val="3E4043">
              <a:alpha val="14902"/>
            </a:srgbClr>
          </a:solidFill>
        </p:spPr>
        <p:txBody>
          <a:bodyPr>
            <a:normAutofit/>
          </a:bodyPr>
          <a:lstStyle>
            <a:lvl1pPr marL="0" indent="0" algn="r">
              <a:lnSpc>
                <a:spcPct val="100000"/>
              </a:lnSpc>
              <a:buNone/>
              <a:defRPr sz="1920" baseline="0"/>
            </a:lvl1pPr>
          </a:lstStyle>
          <a:p>
            <a:r>
              <a:rPr lang="de-DE"/>
              <a:t>Click on icon to select picture</a:t>
            </a:r>
          </a:p>
        </p:txBody>
      </p:sp>
      <p:sp>
        <p:nvSpPr>
          <p:cNvPr id="12" name="Text Placeholder 11"/>
          <p:cNvSpPr>
            <a:spLocks noGrp="1"/>
          </p:cNvSpPr>
          <p:nvPr>
            <p:ph type="body" sz="quarter" idx="14" hasCustomPrompt="1"/>
          </p:nvPr>
        </p:nvSpPr>
        <p:spPr>
          <a:xfrm>
            <a:off x="634457" y="5768434"/>
            <a:ext cx="6816945" cy="653335"/>
          </a:xfrm>
          <a:prstGeom prst="rect">
            <a:avLst/>
          </a:prstGeom>
        </p:spPr>
        <p:txBody>
          <a:bodyPr>
            <a:normAutofit/>
          </a:bodyPr>
          <a:lstStyle>
            <a:lvl1pPr marL="0" indent="0">
              <a:lnSpc>
                <a:spcPct val="100000"/>
              </a:lnSpc>
              <a:spcBef>
                <a:spcPts val="0"/>
              </a:spcBef>
              <a:buNone/>
              <a:defRPr sz="156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4741333" y="1"/>
            <a:ext cx="4550833" cy="2529923"/>
          </a:xfrm>
          <a:prstGeom prst="rect">
            <a:avLst/>
          </a:prstGeom>
          <a:solidFill>
            <a:srgbClr val="FFFF99"/>
          </a:solidFill>
        </p:spPr>
        <p:txBody>
          <a:bodyPr wrap="square" rtlCol="0">
            <a:spAutoFit/>
          </a:bodyPr>
          <a:lstStyle/>
          <a:p>
            <a:pPr defTabSz="1097254"/>
            <a:r>
              <a:rPr lang="en-US" sz="1440">
                <a:solidFill>
                  <a:srgbClr val="333333"/>
                </a:solidFill>
                <a:latin typeface="Arial"/>
                <a:cs typeface="Arial"/>
              </a:rPr>
              <a:t>IMPORTANT!!  </a:t>
            </a:r>
          </a:p>
          <a:p>
            <a:pPr defTabSz="1097254"/>
            <a:endParaRPr lang="en-US" sz="1440">
              <a:solidFill>
                <a:srgbClr val="333333"/>
              </a:solidFill>
              <a:latin typeface="Arial"/>
              <a:cs typeface="Arial"/>
            </a:endParaRPr>
          </a:p>
          <a:p>
            <a:pPr defTabSz="1097254"/>
            <a:r>
              <a:rPr lang="en-US" sz="1440" dirty="0">
                <a:solidFill>
                  <a:srgbClr val="333333"/>
                </a:solidFill>
                <a:latin typeface="Arial"/>
                <a:cs typeface="Arial"/>
              </a:rPr>
              <a:t>If you insert or change the picture, select it, click right and choose </a:t>
            </a:r>
            <a:r>
              <a:rPr lang="en-US" sz="1440" dirty="0">
                <a:solidFill>
                  <a:schemeClr val="accent2"/>
                </a:solidFill>
                <a:latin typeface="Arial"/>
                <a:cs typeface="Arial"/>
              </a:rPr>
              <a:t>Send to back</a:t>
            </a:r>
            <a:r>
              <a:rPr lang="en-US" sz="1440" dirty="0">
                <a:solidFill>
                  <a:srgbClr val="333333"/>
                </a:solidFill>
                <a:latin typeface="Arial"/>
                <a:cs typeface="Arial"/>
              </a:rPr>
              <a:t> from the right click menu to make the logo and text visible.</a:t>
            </a:r>
          </a:p>
          <a:p>
            <a:pPr defTabSz="1097254"/>
            <a:endParaRPr lang="en-US" sz="1440" dirty="0">
              <a:solidFill>
                <a:srgbClr val="333333"/>
              </a:solidFill>
              <a:latin typeface="Arial"/>
              <a:cs typeface="Arial"/>
            </a:endParaRPr>
          </a:p>
          <a:p>
            <a:pPr defTabSz="1097254"/>
            <a:endParaRPr lang="en-US" sz="1440" dirty="0">
              <a:solidFill>
                <a:srgbClr val="333333"/>
              </a:solidFill>
              <a:latin typeface="Arial"/>
              <a:cs typeface="Arial"/>
            </a:endParaRPr>
          </a:p>
          <a:p>
            <a:pPr defTabSz="1097254"/>
            <a:r>
              <a:rPr lang="en-US" sz="144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440" dirty="0">
              <a:solidFill>
                <a:srgbClr val="333333"/>
              </a:solidFill>
              <a:latin typeface="Arial"/>
              <a:cs typeface="Arial"/>
            </a:endParaRPr>
          </a:p>
        </p:txBody>
      </p:sp>
      <p:sp>
        <p:nvSpPr>
          <p:cNvPr id="20" name="Title 1"/>
          <p:cNvSpPr>
            <a:spLocks noGrp="1"/>
          </p:cNvSpPr>
          <p:nvPr>
            <p:ph type="ctrTitle" hasCustomPrompt="1"/>
          </p:nvPr>
        </p:nvSpPr>
        <p:spPr>
          <a:xfrm>
            <a:off x="634457" y="2212624"/>
            <a:ext cx="6816945" cy="2325511"/>
          </a:xfrm>
          <a:prstGeom prst="rect">
            <a:avLst/>
          </a:prstGeom>
        </p:spPr>
        <p:txBody>
          <a:bodyPr anchor="t" anchorCtr="0">
            <a:normAutofit/>
          </a:bodyPr>
          <a:lstStyle>
            <a:lvl1pPr algn="l">
              <a:lnSpc>
                <a:spcPct val="100000"/>
              </a:lnSpc>
              <a:defRPr sz="456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634457" y="4651023"/>
            <a:ext cx="6816945" cy="1016000"/>
          </a:xfrm>
          <a:prstGeom prst="rect">
            <a:avLst/>
          </a:prstGeom>
        </p:spPr>
        <p:txBody>
          <a:bodyPr>
            <a:normAutofit/>
          </a:bodyPr>
          <a:lstStyle>
            <a:lvl1pPr marL="0" indent="0">
              <a:lnSpc>
                <a:spcPct val="100000"/>
              </a:lnSpc>
              <a:buNone/>
              <a:defRPr sz="2400">
                <a:solidFill>
                  <a:srgbClr val="FF6C00"/>
                </a:solidFill>
              </a:defRPr>
            </a:lvl1pPr>
            <a:lvl2pPr marL="411470" indent="0">
              <a:lnSpc>
                <a:spcPts val="4320"/>
              </a:lnSpc>
              <a:buNone/>
              <a:defRPr sz="3600">
                <a:solidFill>
                  <a:srgbClr val="FF6C00"/>
                </a:solidFill>
              </a:defRPr>
            </a:lvl2pPr>
            <a:lvl3pPr marL="822940" indent="0">
              <a:lnSpc>
                <a:spcPts val="4320"/>
              </a:lnSpc>
              <a:buNone/>
              <a:defRPr sz="3600">
                <a:solidFill>
                  <a:srgbClr val="FF6C00"/>
                </a:solidFill>
              </a:defRPr>
            </a:lvl3pPr>
            <a:lvl4pPr marL="1234410" indent="0">
              <a:lnSpc>
                <a:spcPts val="4320"/>
              </a:lnSpc>
              <a:buNone/>
              <a:defRPr sz="3600">
                <a:solidFill>
                  <a:srgbClr val="FF6C00"/>
                </a:solidFill>
              </a:defRPr>
            </a:lvl4pPr>
            <a:lvl5pPr marL="1645879" indent="0">
              <a:lnSpc>
                <a:spcPts val="4320"/>
              </a:lnSpc>
              <a:buNone/>
              <a:defRPr sz="36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634455" y="671504"/>
            <a:ext cx="1051200" cy="115200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normAutofit/>
          </a:bodyPr>
          <a:lstStyle>
            <a:lvl1pPr>
              <a:defRPr sz="12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4741333" y="3572934"/>
            <a:ext cx="4550833" cy="3076936"/>
          </a:xfrm>
          <a:prstGeom prst="rect">
            <a:avLst/>
          </a:prstGeom>
        </p:spPr>
      </p:pic>
    </p:spTree>
    <p:extLst>
      <p:ext uri="{BB962C8B-B14F-4D97-AF65-F5344CB8AC3E}">
        <p14:creationId xmlns:p14="http://schemas.microsoft.com/office/powerpoint/2010/main" val="186030562"/>
      </p:ext>
    </p:extLst>
  </p:cSld>
  <p:clrMapOvr>
    <a:masterClrMapping/>
  </p:clrMapOvr>
  <p:extLst>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634457" y="5768434"/>
            <a:ext cx="6816945" cy="653335"/>
          </a:xfrm>
          <a:prstGeom prst="rect">
            <a:avLst/>
          </a:prstGeom>
        </p:spPr>
        <p:txBody>
          <a:bodyPr>
            <a:normAutofit/>
          </a:bodyPr>
          <a:lstStyle>
            <a:lvl1pPr marL="0" indent="0" algn="l">
              <a:lnSpc>
                <a:spcPct val="100000"/>
              </a:lnSpc>
              <a:spcBef>
                <a:spcPts val="0"/>
              </a:spcBef>
              <a:buFont typeface="Arial" charset="0"/>
              <a:buNone/>
              <a:defRPr sz="1560"/>
            </a:lvl1pPr>
            <a:lvl2pPr marL="0" indent="0">
              <a:buNone/>
              <a:defRPr sz="1200"/>
            </a:lvl2pPr>
            <a:lvl3pPr marL="0" indent="0">
              <a:buNone/>
              <a:defRPr sz="1200"/>
            </a:lvl3pPr>
            <a:lvl4pPr marL="0" indent="0">
              <a:buNone/>
              <a:defRPr sz="1200"/>
            </a:lvl4pPr>
            <a:lvl5pPr marL="0" indent="0">
              <a:buNone/>
              <a:defRPr sz="12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634457" y="2212624"/>
            <a:ext cx="6816945" cy="2325511"/>
          </a:xfrm>
          <a:prstGeom prst="rect">
            <a:avLst/>
          </a:prstGeom>
        </p:spPr>
        <p:txBody>
          <a:bodyPr anchor="t" anchorCtr="0">
            <a:normAutofit/>
          </a:bodyPr>
          <a:lstStyle>
            <a:lvl1pPr algn="l">
              <a:lnSpc>
                <a:spcPct val="100000"/>
              </a:lnSpc>
              <a:defRPr sz="456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634457" y="4651023"/>
            <a:ext cx="6816945" cy="1016000"/>
          </a:xfrm>
          <a:prstGeom prst="rect">
            <a:avLst/>
          </a:prstGeom>
        </p:spPr>
        <p:txBody>
          <a:bodyPr>
            <a:normAutofit/>
          </a:bodyPr>
          <a:lstStyle>
            <a:lvl1pPr marL="0" indent="0">
              <a:lnSpc>
                <a:spcPct val="100000"/>
              </a:lnSpc>
              <a:buNone/>
              <a:defRPr sz="2400">
                <a:solidFill>
                  <a:srgbClr val="FF6C00"/>
                </a:solidFill>
              </a:defRPr>
            </a:lvl1pPr>
            <a:lvl2pPr marL="411470" indent="0">
              <a:lnSpc>
                <a:spcPts val="4320"/>
              </a:lnSpc>
              <a:buNone/>
              <a:defRPr sz="3600">
                <a:solidFill>
                  <a:srgbClr val="FF6C00"/>
                </a:solidFill>
              </a:defRPr>
            </a:lvl2pPr>
            <a:lvl3pPr marL="822940" indent="0">
              <a:lnSpc>
                <a:spcPts val="4320"/>
              </a:lnSpc>
              <a:buNone/>
              <a:defRPr sz="3600">
                <a:solidFill>
                  <a:srgbClr val="FF6C00"/>
                </a:solidFill>
              </a:defRPr>
            </a:lvl3pPr>
            <a:lvl4pPr marL="1234410" indent="0">
              <a:lnSpc>
                <a:spcPts val="4320"/>
              </a:lnSpc>
              <a:buNone/>
              <a:defRPr sz="3600">
                <a:solidFill>
                  <a:srgbClr val="FF6C00"/>
                </a:solidFill>
              </a:defRPr>
            </a:lvl4pPr>
            <a:lvl5pPr marL="1645879" indent="0">
              <a:lnSpc>
                <a:spcPts val="4320"/>
              </a:lnSpc>
              <a:buNone/>
              <a:defRPr sz="36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5572" y="1711573"/>
            <a:ext cx="5146429" cy="5146429"/>
          </a:xfrm>
          <a:prstGeom prst="rect">
            <a:avLst/>
          </a:prstGeom>
        </p:spPr>
      </p:pic>
      <p:sp>
        <p:nvSpPr>
          <p:cNvPr id="12" name="Text Placeholder 9"/>
          <p:cNvSpPr>
            <a:spLocks noGrp="1"/>
          </p:cNvSpPr>
          <p:nvPr>
            <p:ph type="body" sz="quarter" idx="13"/>
          </p:nvPr>
        </p:nvSpPr>
        <p:spPr>
          <a:xfrm>
            <a:off x="634455" y="671504"/>
            <a:ext cx="1049728" cy="1152000"/>
          </a:xfrm>
          <a:prstGeom prst="rect">
            <a:avLst/>
          </a:prstGeom>
          <a:blipFill dpi="0" rotWithShape="1">
            <a:blip r:embed="rId3" cstate="screen">
              <a:extLst>
                <a:ext uri="{28A0092B-C50C-407E-A947-70E740481C1C}">
                  <a14:useLocalDpi xmlns:a14="http://schemas.microsoft.com/office/drawing/2010/main" val="0"/>
                </a:ext>
              </a:extLst>
            </a:blip>
            <a:srcRect/>
            <a:stretch>
              <a:fillRect/>
            </a:stretch>
          </a:blipFill>
        </p:spPr>
        <p:txBody>
          <a:bodyPr>
            <a:noAutofit/>
          </a:bodyPr>
          <a:lstStyle>
            <a:lvl1pPr>
              <a:defRPr sz="120"/>
            </a:lvl1pPr>
          </a:lstStyle>
          <a:p>
            <a:pPr lvl="0"/>
            <a:r>
              <a:rPr lang="en-US"/>
              <a:t>Edit Master text styles</a:t>
            </a:r>
          </a:p>
        </p:txBody>
      </p:sp>
    </p:spTree>
    <p:extLst>
      <p:ext uri="{BB962C8B-B14F-4D97-AF65-F5344CB8AC3E}">
        <p14:creationId xmlns:p14="http://schemas.microsoft.com/office/powerpoint/2010/main" val="20811265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01A5B1-7E40-4B95-B1AE-3BC18CF46C47}"/>
              </a:ext>
            </a:extLst>
          </p:cNvPr>
          <p:cNvSpPr>
            <a:spLocks noGrp="1"/>
          </p:cNvSpPr>
          <p:nvPr>
            <p:ph type="dt" sz="half" idx="10"/>
          </p:nvPr>
        </p:nvSpPr>
        <p:spPr/>
        <p:txBody>
          <a:bodyPr/>
          <a:lstStyle/>
          <a:p>
            <a:r>
              <a:rPr lang="en-US"/>
              <a:t>June 2020</a:t>
            </a:r>
          </a:p>
        </p:txBody>
      </p:sp>
      <p:sp>
        <p:nvSpPr>
          <p:cNvPr id="3" name="Footer Placeholder 2">
            <a:extLst>
              <a:ext uri="{FF2B5EF4-FFF2-40B4-BE49-F238E27FC236}">
                <a16:creationId xmlns:a16="http://schemas.microsoft.com/office/drawing/2014/main" id="{DDA915DB-1535-4C37-8F43-3FED7F1FC938}"/>
              </a:ext>
            </a:extLst>
          </p:cNvPr>
          <p:cNvSpPr>
            <a:spLocks noGrp="1"/>
          </p:cNvSpPr>
          <p:nvPr>
            <p:ph type="ftr" sz="quarter" idx="11"/>
          </p:nvPr>
        </p:nvSpPr>
        <p:spPr/>
        <p:txBody>
          <a:bodyPr/>
          <a:lstStyle/>
          <a:p>
            <a:r>
              <a:rPr lang="en-US"/>
              <a:t>Author Chat: Developing Clinical Judgment for Professional Nursing and the Next-Generation NCLEX-RN® Examination</a:t>
            </a:r>
          </a:p>
        </p:txBody>
      </p:sp>
      <p:sp>
        <p:nvSpPr>
          <p:cNvPr id="4" name="Slide Number Placeholder 3">
            <a:extLst>
              <a:ext uri="{FF2B5EF4-FFF2-40B4-BE49-F238E27FC236}">
                <a16:creationId xmlns:a16="http://schemas.microsoft.com/office/drawing/2014/main" id="{EBDA720A-9196-41E4-B4F0-05BDC2C9BC1E}"/>
              </a:ext>
            </a:extLst>
          </p:cNvPr>
          <p:cNvSpPr>
            <a:spLocks noGrp="1"/>
          </p:cNvSpPr>
          <p:nvPr>
            <p:ph type="sldNum" sz="quarter" idx="12"/>
          </p:nvPr>
        </p:nvSpPr>
        <p:spPr/>
        <p:txBody>
          <a:bodyPr/>
          <a:lstStyle/>
          <a:p>
            <a:fld id="{4F59FCC8-9299-4CAA-9078-7B25D75A8E22}" type="slidenum">
              <a:rPr lang="en-US" smtClean="0"/>
              <a:t>‹#›</a:t>
            </a:fld>
            <a:endParaRPr lang="en-US"/>
          </a:p>
        </p:txBody>
      </p:sp>
    </p:spTree>
    <p:extLst>
      <p:ext uri="{BB962C8B-B14F-4D97-AF65-F5344CB8AC3E}">
        <p14:creationId xmlns:p14="http://schemas.microsoft.com/office/powerpoint/2010/main" val="31889024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634457" y="5768434"/>
            <a:ext cx="6816945" cy="653335"/>
          </a:xfrm>
          <a:prstGeom prst="rect">
            <a:avLst/>
          </a:prstGeom>
        </p:spPr>
        <p:txBody>
          <a:bodyPr>
            <a:normAutofit/>
          </a:bodyPr>
          <a:lstStyle>
            <a:lvl1pPr marL="0" indent="0" algn="l">
              <a:lnSpc>
                <a:spcPct val="100000"/>
              </a:lnSpc>
              <a:spcBef>
                <a:spcPts val="0"/>
              </a:spcBef>
              <a:buFont typeface="Arial" charset="0"/>
              <a:buNone/>
              <a:defRPr sz="1560"/>
            </a:lvl1pPr>
            <a:lvl2pPr marL="0" indent="0">
              <a:buNone/>
              <a:defRPr sz="1200"/>
            </a:lvl2pPr>
            <a:lvl3pPr marL="0" indent="0">
              <a:buNone/>
              <a:defRPr sz="1200"/>
            </a:lvl3pPr>
            <a:lvl4pPr marL="0" indent="0">
              <a:buNone/>
              <a:defRPr sz="1200"/>
            </a:lvl4pPr>
            <a:lvl5pPr marL="0" indent="0">
              <a:buNone/>
              <a:defRPr sz="1200"/>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634457" y="2212624"/>
            <a:ext cx="6816945" cy="2325511"/>
          </a:xfrm>
          <a:prstGeom prst="rect">
            <a:avLst/>
          </a:prstGeom>
        </p:spPr>
        <p:txBody>
          <a:bodyPr anchor="t" anchorCtr="0">
            <a:normAutofit/>
          </a:bodyPr>
          <a:lstStyle>
            <a:lvl1pPr algn="l">
              <a:lnSpc>
                <a:spcPct val="100000"/>
              </a:lnSpc>
              <a:defRPr sz="456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5572" y="1711573"/>
            <a:ext cx="5146429" cy="5146429"/>
          </a:xfrm>
          <a:prstGeom prst="rect">
            <a:avLst/>
          </a:prstGeom>
        </p:spPr>
      </p:pic>
      <p:sp>
        <p:nvSpPr>
          <p:cNvPr id="9" name="Text Placeholder 9"/>
          <p:cNvSpPr>
            <a:spLocks noGrp="1"/>
          </p:cNvSpPr>
          <p:nvPr>
            <p:ph type="body" sz="quarter" idx="13"/>
          </p:nvPr>
        </p:nvSpPr>
        <p:spPr>
          <a:xfrm>
            <a:off x="634455" y="671504"/>
            <a:ext cx="1049728" cy="1152000"/>
          </a:xfrm>
          <a:prstGeom prst="rect">
            <a:avLst/>
          </a:prstGeom>
          <a:blipFill dpi="0" rotWithShape="1">
            <a:blip r:embed="rId3" cstate="screen">
              <a:extLst>
                <a:ext uri="{28A0092B-C50C-407E-A947-70E740481C1C}">
                  <a14:useLocalDpi xmlns:a14="http://schemas.microsoft.com/office/drawing/2010/main" val="0"/>
                </a:ext>
              </a:extLst>
            </a:blip>
            <a:srcRect/>
            <a:stretch>
              <a:fillRect/>
            </a:stretch>
          </a:blipFill>
        </p:spPr>
        <p:txBody>
          <a:bodyPr>
            <a:noAutofit/>
          </a:bodyPr>
          <a:lstStyle>
            <a:lvl1pPr>
              <a:defRPr sz="120"/>
            </a:lvl1pPr>
          </a:lstStyle>
          <a:p>
            <a:pPr lvl="0"/>
            <a:r>
              <a:rPr lang="en-US"/>
              <a:t>Edit Master text styles</a:t>
            </a:r>
          </a:p>
        </p:txBody>
      </p:sp>
    </p:spTree>
    <p:extLst>
      <p:ext uri="{BB962C8B-B14F-4D97-AF65-F5344CB8AC3E}">
        <p14:creationId xmlns:p14="http://schemas.microsoft.com/office/powerpoint/2010/main" val="1949851704"/>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FFCD0F-6FD7-423A-A678-0AA8290E11CF}" type="datetimeFigureOut">
              <a:rPr lang="de-DE" smtClean="0"/>
              <a:pPr/>
              <a:t>10.06.2021</a:t>
            </a:fld>
            <a:endParaRPr lang="de-DE"/>
          </a:p>
        </p:txBody>
      </p:sp>
      <p:sp>
        <p:nvSpPr>
          <p:cNvPr id="4" name="Footer Placeholder 3"/>
          <p:cNvSpPr>
            <a:spLocks noGrp="1"/>
          </p:cNvSpPr>
          <p:nvPr>
            <p:ph type="ftr" sz="quarter" idx="11"/>
          </p:nvPr>
        </p:nvSpPr>
        <p:spPr/>
        <p:txBody>
          <a:bodyPr/>
          <a:lstStyle/>
          <a:p>
            <a:endParaRPr lang="de-DE"/>
          </a:p>
        </p:txBody>
      </p:sp>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575733"/>
            <a:ext cx="12185324" cy="1639282"/>
          </a:xfrm>
          <a:prstGeom prst="rect">
            <a:avLst/>
          </a:prstGeom>
        </p:spPr>
      </p:pic>
      <p:sp>
        <p:nvSpPr>
          <p:cNvPr id="7" name="Text Placeholder 6"/>
          <p:cNvSpPr>
            <a:spLocks noGrp="1"/>
          </p:cNvSpPr>
          <p:nvPr>
            <p:ph type="body" sz="quarter" idx="15" hasCustomPrompt="1"/>
          </p:nvPr>
        </p:nvSpPr>
        <p:spPr>
          <a:xfrm>
            <a:off x="1446126" y="1620555"/>
            <a:ext cx="9299753" cy="1884644"/>
          </a:xfrm>
          <a:prstGeom prst="rect">
            <a:avLst/>
          </a:prstGeom>
        </p:spPr>
        <p:txBody>
          <a:bodyPr anchor="b">
            <a:noAutofit/>
          </a:bodyPr>
          <a:lstStyle>
            <a:lvl1pPr marL="0" indent="0" algn="ctr">
              <a:lnSpc>
                <a:spcPct val="100000"/>
              </a:lnSpc>
              <a:buNone/>
              <a:defRPr sz="4800">
                <a:solidFill>
                  <a:schemeClr val="tx1"/>
                </a:solidFill>
              </a:defRPr>
            </a:lvl1pPr>
            <a:lvl2pPr marL="411470" indent="0">
              <a:lnSpc>
                <a:spcPts val="4320"/>
              </a:lnSpc>
              <a:buNone/>
              <a:defRPr sz="3600">
                <a:solidFill>
                  <a:srgbClr val="FF6C00"/>
                </a:solidFill>
              </a:defRPr>
            </a:lvl2pPr>
            <a:lvl3pPr marL="822940" indent="0">
              <a:lnSpc>
                <a:spcPts val="4320"/>
              </a:lnSpc>
              <a:buNone/>
              <a:defRPr sz="3600">
                <a:solidFill>
                  <a:srgbClr val="FF6C00"/>
                </a:solidFill>
              </a:defRPr>
            </a:lvl3pPr>
            <a:lvl4pPr marL="1234410" indent="0">
              <a:lnSpc>
                <a:spcPts val="4320"/>
              </a:lnSpc>
              <a:buNone/>
              <a:defRPr sz="3600">
                <a:solidFill>
                  <a:srgbClr val="FF6C00"/>
                </a:solidFill>
              </a:defRPr>
            </a:lvl4pPr>
            <a:lvl5pPr marL="1645879" indent="0">
              <a:lnSpc>
                <a:spcPts val="4320"/>
              </a:lnSpc>
              <a:buNone/>
              <a:defRPr sz="36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446126" y="3522132"/>
            <a:ext cx="9299753" cy="880535"/>
          </a:xfrm>
        </p:spPr>
        <p:txBody>
          <a:bodyPr anchor="t">
            <a:noAutofit/>
          </a:bodyPr>
          <a:lstStyle>
            <a:lvl1pPr algn="ctr">
              <a:lnSpc>
                <a:spcPct val="100000"/>
              </a:lnSpc>
              <a:defRPr sz="2400">
                <a:solidFill>
                  <a:schemeClr val="tx2"/>
                </a:solidFill>
              </a:defRPr>
            </a:lvl1pPr>
          </a:lstStyle>
          <a:p>
            <a:r>
              <a:rPr lang="en-US" dirty="0"/>
              <a:t>Subtitle</a:t>
            </a:r>
            <a:endParaRPr lang="de-DE" dirty="0"/>
          </a:p>
        </p:txBody>
      </p:sp>
    </p:spTree>
    <p:extLst>
      <p:ext uri="{BB962C8B-B14F-4D97-AF65-F5344CB8AC3E}">
        <p14:creationId xmlns:p14="http://schemas.microsoft.com/office/powerpoint/2010/main" val="1483116292"/>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360"/>
            </a:lvl1pPr>
          </a:lstStyle>
          <a:p>
            <a:r>
              <a:rPr lang="en-US" dirty="0"/>
              <a:t>Agenda</a:t>
            </a:r>
            <a:endParaRPr lang="de-DE" dirty="0"/>
          </a:p>
        </p:txBody>
      </p:sp>
      <p:cxnSp>
        <p:nvCxnSpPr>
          <p:cNvPr id="10" name="Straight Connector 9"/>
          <p:cNvCxnSpPr/>
          <p:nvPr userDrawn="1"/>
        </p:nvCxnSpPr>
        <p:spPr>
          <a:xfrm flipV="1">
            <a:off x="768351" y="5924553"/>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fld id="{37FFCD0F-6FD7-423A-A678-0AA8290E11CF}" type="datetimeFigureOut">
              <a:rPr lang="de-DE" smtClean="0"/>
              <a:pPr/>
              <a:t>10.06.2021</a:t>
            </a:fld>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768351" y="1419806"/>
            <a:ext cx="10655300" cy="4353064"/>
          </a:xfrm>
          <a:prstGeom prst="rect">
            <a:avLst/>
          </a:prstGeom>
        </p:spPr>
        <p:txBody>
          <a:bodyPr vert="horz" lIns="91440" tIns="0" rIns="91440" bIns="45720" rtlCol="0">
            <a:normAutofit/>
          </a:bodyPr>
          <a:lstStyle>
            <a:lvl1pPr>
              <a:defRPr lang="en-GB" dirty="0"/>
            </a:lvl1pPr>
          </a:lstStyle>
          <a:p>
            <a:pPr marL="342892" lvl="0" indent="-342892">
              <a:lnSpc>
                <a:spcPct val="100000"/>
              </a:lnSpc>
            </a:pPr>
            <a:endParaRPr lang="en-GB" dirty="0"/>
          </a:p>
        </p:txBody>
      </p:sp>
    </p:spTree>
    <p:extLst>
      <p:ext uri="{BB962C8B-B14F-4D97-AF65-F5344CB8AC3E}">
        <p14:creationId xmlns:p14="http://schemas.microsoft.com/office/powerpoint/2010/main" val="1129190682"/>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799">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768351" y="5924553"/>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10.06.2021</a:t>
            </a:fld>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360"/>
            </a:lvl1pPr>
          </a:lstStyle>
          <a:p>
            <a:r>
              <a:rPr lang="en-US" dirty="0"/>
              <a:t>Title</a:t>
            </a:r>
            <a:endParaRPr lang="de-DE" dirty="0"/>
          </a:p>
        </p:txBody>
      </p:sp>
    </p:spTree>
    <p:extLst>
      <p:ext uri="{BB962C8B-B14F-4D97-AF65-F5344CB8AC3E}">
        <p14:creationId xmlns:p14="http://schemas.microsoft.com/office/powerpoint/2010/main" val="390357132"/>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768351" y="5924553"/>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37FFCD0F-6FD7-423A-A678-0AA8290E11CF}" type="datetimeFigureOut">
              <a:rPr lang="de-DE" smtClean="0"/>
              <a:pPr/>
              <a:t>10.06.2021</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360"/>
            </a:lvl1pPr>
          </a:lstStyle>
          <a:p>
            <a:r>
              <a:rPr lang="en-US" dirty="0"/>
              <a:t>Title</a:t>
            </a:r>
            <a:endParaRPr lang="de-DE" dirty="0"/>
          </a:p>
        </p:txBody>
      </p:sp>
      <p:sp>
        <p:nvSpPr>
          <p:cNvPr id="11" name="Text Placeholder 8"/>
          <p:cNvSpPr>
            <a:spLocks noGrp="1"/>
          </p:cNvSpPr>
          <p:nvPr>
            <p:ph type="body" sz="quarter" idx="13" hasCustomPrompt="1"/>
          </p:nvPr>
        </p:nvSpPr>
        <p:spPr>
          <a:xfrm>
            <a:off x="768351" y="1419807"/>
            <a:ext cx="10655300" cy="4353064"/>
          </a:xfrm>
          <a:prstGeom prst="rect">
            <a:avLst/>
          </a:prstGeom>
        </p:spPr>
        <p:txBody>
          <a:bodyPr>
            <a:normAutofit/>
          </a:bodyPr>
          <a:lstStyle>
            <a:lvl1pPr marL="0" indent="0">
              <a:lnSpc>
                <a:spcPct val="100000"/>
              </a:lnSpc>
              <a:buFont typeface="Arial" charset="0"/>
              <a:buNone/>
              <a:defRPr sz="2160" b="0"/>
            </a:lvl1pPr>
            <a:lvl2pPr marL="432425" indent="-432425">
              <a:lnSpc>
                <a:spcPct val="100000"/>
              </a:lnSpc>
              <a:buFont typeface="+mj-lt"/>
              <a:buAutoNum type="arabicPeriod"/>
              <a:defRPr sz="1920" b="0"/>
            </a:lvl2pPr>
            <a:lvl3pPr marL="438139" indent="0">
              <a:lnSpc>
                <a:spcPct val="100000"/>
              </a:lnSpc>
              <a:buFont typeface="Arial" charset="0"/>
              <a:buNone/>
              <a:defRPr sz="1920" b="0"/>
            </a:lvl3pPr>
            <a:lvl4pPr marL="659113" indent="0">
              <a:lnSpc>
                <a:spcPct val="100000"/>
              </a:lnSpc>
              <a:buNone/>
              <a:tabLst/>
              <a:defRPr sz="1920" b="0"/>
            </a:lvl4pPr>
            <a:lvl5pPr marL="870564" indent="0">
              <a:lnSpc>
                <a:spcPct val="100000"/>
              </a:lnSpc>
              <a:buFont typeface="Arial" charset="0"/>
              <a:buNone/>
              <a:defRPr sz="1920" b="0" baseline="0"/>
            </a:lvl5pPr>
          </a:lstStyle>
          <a:p>
            <a:pPr lvl="0"/>
            <a:r>
              <a:rPr lang="en-US" dirty="0"/>
              <a:t>Click to add text</a:t>
            </a:r>
          </a:p>
        </p:txBody>
      </p:sp>
    </p:spTree>
    <p:extLst>
      <p:ext uri="{BB962C8B-B14F-4D97-AF65-F5344CB8AC3E}">
        <p14:creationId xmlns:p14="http://schemas.microsoft.com/office/powerpoint/2010/main" val="2285060441"/>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768351" y="5924553"/>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37FFCD0F-6FD7-423A-A678-0AA8290E11CF}" type="datetimeFigureOut">
              <a:rPr lang="de-DE" smtClean="0"/>
              <a:pPr/>
              <a:t>10.06.2021</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360"/>
            </a:lvl1pPr>
          </a:lstStyle>
          <a:p>
            <a:r>
              <a:rPr lang="en-US" dirty="0"/>
              <a:t>Title</a:t>
            </a:r>
            <a:endParaRPr lang="de-DE" dirty="0"/>
          </a:p>
        </p:txBody>
      </p:sp>
      <p:sp>
        <p:nvSpPr>
          <p:cNvPr id="14" name="Content Placeholder 2"/>
          <p:cNvSpPr>
            <a:spLocks noGrp="1"/>
          </p:cNvSpPr>
          <p:nvPr>
            <p:ph sz="quarter" idx="16"/>
          </p:nvPr>
        </p:nvSpPr>
        <p:spPr>
          <a:xfrm>
            <a:off x="768351" y="1415036"/>
            <a:ext cx="10655300" cy="4359232"/>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40927607"/>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768351" y="5924553"/>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fld id="{37FFCD0F-6FD7-423A-A678-0AA8290E11CF}" type="datetimeFigureOut">
              <a:rPr lang="de-DE" smtClean="0"/>
              <a:pPr/>
              <a:t>10.06.2021</a:t>
            </a:fld>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360"/>
            </a:lvl1pPr>
          </a:lstStyle>
          <a:p>
            <a:r>
              <a:rPr lang="en-US" dirty="0"/>
              <a:t>Title</a:t>
            </a:r>
            <a:endParaRPr lang="de-DE" dirty="0"/>
          </a:p>
        </p:txBody>
      </p:sp>
      <p:sp>
        <p:nvSpPr>
          <p:cNvPr id="20" name="Text Placeholder 8"/>
          <p:cNvSpPr>
            <a:spLocks noGrp="1"/>
          </p:cNvSpPr>
          <p:nvPr>
            <p:ph type="body" sz="quarter" idx="23" hasCustomPrompt="1"/>
          </p:nvPr>
        </p:nvSpPr>
        <p:spPr>
          <a:xfrm>
            <a:off x="6361124" y="1419807"/>
            <a:ext cx="5062529" cy="4353064"/>
          </a:xfrm>
          <a:prstGeom prst="rect">
            <a:avLst/>
          </a:prstGeom>
        </p:spPr>
        <p:txBody>
          <a:bodyPr>
            <a:normAutofit/>
          </a:bodyPr>
          <a:lstStyle>
            <a:lvl1pPr marL="0" indent="0">
              <a:lnSpc>
                <a:spcPct val="100000"/>
              </a:lnSpc>
              <a:buFont typeface="Arial" charset="0"/>
              <a:buNone/>
              <a:defRPr sz="1920" b="0" baseline="0"/>
            </a:lvl1pPr>
            <a:lvl2pPr marL="432425" indent="-432425">
              <a:lnSpc>
                <a:spcPct val="100000"/>
              </a:lnSpc>
              <a:buFont typeface="+mj-lt"/>
              <a:buAutoNum type="arabicPeriod"/>
              <a:defRPr sz="1920" b="0"/>
            </a:lvl2pPr>
            <a:lvl3pPr marL="438139" indent="0">
              <a:lnSpc>
                <a:spcPct val="100000"/>
              </a:lnSpc>
              <a:buFont typeface="Arial" charset="0"/>
              <a:buNone/>
              <a:defRPr sz="1920" b="0"/>
            </a:lvl3pPr>
            <a:lvl4pPr marL="659113" indent="0">
              <a:lnSpc>
                <a:spcPct val="100000"/>
              </a:lnSpc>
              <a:buNone/>
              <a:tabLst/>
              <a:defRPr sz="1920" b="0"/>
            </a:lvl4pPr>
            <a:lvl5pPr marL="870564" indent="0">
              <a:lnSpc>
                <a:spcPct val="100000"/>
              </a:lnSpc>
              <a:buFont typeface="Arial" charset="0"/>
              <a:buNone/>
              <a:defRPr sz="1920" b="0" baseline="0"/>
            </a:lvl5pPr>
          </a:lstStyle>
          <a:p>
            <a:pPr lvl="0"/>
            <a:r>
              <a:rPr lang="en-US" dirty="0"/>
              <a:t>Click to add text</a:t>
            </a:r>
          </a:p>
        </p:txBody>
      </p:sp>
      <p:sp>
        <p:nvSpPr>
          <p:cNvPr id="23" name="Text Placeholder 8"/>
          <p:cNvSpPr>
            <a:spLocks noGrp="1"/>
          </p:cNvSpPr>
          <p:nvPr>
            <p:ph type="body" sz="quarter" idx="24" hasCustomPrompt="1"/>
          </p:nvPr>
        </p:nvSpPr>
        <p:spPr>
          <a:xfrm>
            <a:off x="768353" y="1419806"/>
            <a:ext cx="5062529" cy="4353064"/>
          </a:xfrm>
          <a:prstGeom prst="rect">
            <a:avLst/>
          </a:prstGeom>
        </p:spPr>
        <p:txBody>
          <a:bodyPr>
            <a:normAutofit/>
          </a:bodyPr>
          <a:lstStyle>
            <a:lvl1pPr marL="0" indent="0">
              <a:lnSpc>
                <a:spcPct val="100000"/>
              </a:lnSpc>
              <a:buFont typeface="Arial" charset="0"/>
              <a:buNone/>
              <a:defRPr sz="1920" b="0"/>
            </a:lvl1pPr>
            <a:lvl2pPr marL="432425" indent="-432425">
              <a:lnSpc>
                <a:spcPct val="100000"/>
              </a:lnSpc>
              <a:buFont typeface="+mj-lt"/>
              <a:buAutoNum type="arabicPeriod"/>
              <a:defRPr sz="1920" b="0"/>
            </a:lvl2pPr>
            <a:lvl3pPr marL="438139" indent="0">
              <a:lnSpc>
                <a:spcPct val="100000"/>
              </a:lnSpc>
              <a:buFont typeface="Arial" charset="0"/>
              <a:buNone/>
              <a:defRPr sz="1920" b="0"/>
            </a:lvl3pPr>
            <a:lvl4pPr marL="659113" indent="0">
              <a:lnSpc>
                <a:spcPct val="100000"/>
              </a:lnSpc>
              <a:buNone/>
              <a:tabLst/>
              <a:defRPr sz="1920" b="0"/>
            </a:lvl4pPr>
            <a:lvl5pPr marL="870564" indent="0">
              <a:lnSpc>
                <a:spcPct val="100000"/>
              </a:lnSpc>
              <a:buFont typeface="Arial" charset="0"/>
              <a:buNone/>
              <a:defRPr sz="1920" b="0" baseline="0"/>
            </a:lvl5pPr>
          </a:lstStyle>
          <a:p>
            <a:pPr lvl="0"/>
            <a:r>
              <a:rPr lang="en-US" dirty="0"/>
              <a:t>Click to add text</a:t>
            </a:r>
          </a:p>
        </p:txBody>
      </p:sp>
    </p:spTree>
    <p:extLst>
      <p:ext uri="{BB962C8B-B14F-4D97-AF65-F5344CB8AC3E}">
        <p14:creationId xmlns:p14="http://schemas.microsoft.com/office/powerpoint/2010/main" val="2592094894"/>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768351" y="5924553"/>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fld id="{37FFCD0F-6FD7-423A-A678-0AA8290E11CF}" type="datetimeFigureOut">
              <a:rPr lang="de-DE" smtClean="0"/>
              <a:pPr/>
              <a:t>10.06.2021</a:t>
            </a:fld>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360"/>
            </a:lvl1pPr>
          </a:lstStyle>
          <a:p>
            <a:r>
              <a:rPr lang="en-US" dirty="0"/>
              <a:t>Title</a:t>
            </a:r>
            <a:endParaRPr lang="de-DE" dirty="0"/>
          </a:p>
        </p:txBody>
      </p:sp>
      <p:sp>
        <p:nvSpPr>
          <p:cNvPr id="8" name="Text Placeholder 8"/>
          <p:cNvSpPr>
            <a:spLocks noGrp="1"/>
          </p:cNvSpPr>
          <p:nvPr>
            <p:ph type="body" sz="quarter" idx="13" hasCustomPrompt="1"/>
          </p:nvPr>
        </p:nvSpPr>
        <p:spPr>
          <a:xfrm>
            <a:off x="768351" y="1419806"/>
            <a:ext cx="5062528" cy="4353064"/>
          </a:xfrm>
          <a:prstGeom prst="rect">
            <a:avLst/>
          </a:prstGeom>
        </p:spPr>
        <p:txBody>
          <a:bodyPr/>
          <a:lstStyle>
            <a:lvl1pPr marL="342892" indent="-342892">
              <a:lnSpc>
                <a:spcPct val="100000"/>
              </a:lnSpc>
              <a:buFont typeface="Arial" panose="020B0604020202020204" pitchFamily="34" charset="0"/>
              <a:buChar char="•"/>
              <a:defRPr sz="1920" b="0" baseline="0"/>
            </a:lvl1pPr>
            <a:lvl2pPr marL="342892" indent="-342892">
              <a:lnSpc>
                <a:spcPct val="100000"/>
              </a:lnSpc>
              <a:buFont typeface="Arial" panose="020B0604020202020204" pitchFamily="34" charset="0"/>
              <a:buChar char="•"/>
              <a:defRPr sz="1560" b="0"/>
            </a:lvl2pPr>
            <a:lvl3pPr marL="537197" indent="-209545">
              <a:lnSpc>
                <a:spcPct val="100000"/>
              </a:lnSpc>
              <a:buFont typeface="Arial" panose="020B0604020202020204" pitchFamily="34" charset="0"/>
              <a:buChar char="−"/>
              <a:defRPr sz="1680" b="0"/>
            </a:lvl3pPr>
            <a:lvl4pPr marL="748648" indent="-211451">
              <a:lnSpc>
                <a:spcPct val="100000"/>
              </a:lnSpc>
              <a:tabLst/>
              <a:defRPr sz="1680" b="0"/>
            </a:lvl4pPr>
            <a:lvl5pPr marL="971526" indent="-222880">
              <a:lnSpc>
                <a:spcPct val="100000"/>
              </a:lnSpc>
              <a:defRPr sz="1680" b="0"/>
            </a:lvl5pPr>
            <a:lvl6pPr marL="2057348"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6361123" y="1419806"/>
            <a:ext cx="5062528" cy="4353064"/>
          </a:xfrm>
          <a:prstGeom prst="rect">
            <a:avLst/>
          </a:prstGeom>
        </p:spPr>
        <p:txBody>
          <a:bodyPr/>
          <a:lstStyle>
            <a:lvl1pPr marL="342892" indent="-342892">
              <a:lnSpc>
                <a:spcPct val="100000"/>
              </a:lnSpc>
              <a:buFont typeface="Arial" panose="020B0604020202020204" pitchFamily="34" charset="0"/>
              <a:buChar char="•"/>
              <a:defRPr sz="1920" b="0"/>
            </a:lvl1pPr>
            <a:lvl2pPr marL="344797" indent="-344797">
              <a:lnSpc>
                <a:spcPct val="100000"/>
              </a:lnSpc>
              <a:buFont typeface="Arial" panose="020B0604020202020204" pitchFamily="34" charset="0"/>
              <a:buChar char="•"/>
              <a:defRPr sz="1560" b="0"/>
            </a:lvl2pPr>
            <a:lvl3pPr marL="537197" indent="-209545">
              <a:lnSpc>
                <a:spcPct val="100000"/>
              </a:lnSpc>
              <a:buFont typeface="Arial" panose="020B0604020202020204" pitchFamily="34" charset="0"/>
              <a:buChar char="−"/>
              <a:defRPr sz="1680" b="0"/>
            </a:lvl3pPr>
            <a:lvl4pPr marL="748648" indent="-211451">
              <a:lnSpc>
                <a:spcPct val="100000"/>
              </a:lnSpc>
              <a:tabLst/>
              <a:defRPr sz="1680" b="0"/>
            </a:lvl4pPr>
            <a:lvl5pPr marL="971526" indent="-222880">
              <a:lnSpc>
                <a:spcPct val="100000"/>
              </a:lnSpc>
              <a:defRPr sz="168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Tree>
    <p:extLst>
      <p:ext uri="{BB962C8B-B14F-4D97-AF65-F5344CB8AC3E}">
        <p14:creationId xmlns:p14="http://schemas.microsoft.com/office/powerpoint/2010/main" val="901024862"/>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6096000" y="0"/>
            <a:ext cx="6096000" cy="68580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768353" y="5924554"/>
            <a:ext cx="5327649"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10.06.2021</a:t>
            </a:fld>
            <a:endParaRPr lang="de-DE"/>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768353" y="493834"/>
            <a:ext cx="5062529" cy="617012"/>
          </a:xfrm>
          <a:prstGeom prst="rect">
            <a:avLst/>
          </a:prstGeom>
        </p:spPr>
        <p:txBody>
          <a:bodyPr>
            <a:noAutofit/>
          </a:bodyPr>
          <a:lstStyle>
            <a:lvl1pPr>
              <a:lnSpc>
                <a:spcPct val="100000"/>
              </a:lnSpc>
              <a:defRPr sz="3360"/>
            </a:lvl1pPr>
          </a:lstStyle>
          <a:p>
            <a:r>
              <a:rPr lang="en-US" dirty="0"/>
              <a:t>Title</a:t>
            </a:r>
            <a:endParaRPr lang="de-DE" dirty="0"/>
          </a:p>
        </p:txBody>
      </p:sp>
      <p:sp>
        <p:nvSpPr>
          <p:cNvPr id="11" name="Text Placeholder 8"/>
          <p:cNvSpPr>
            <a:spLocks noGrp="1"/>
          </p:cNvSpPr>
          <p:nvPr>
            <p:ph type="body" sz="quarter" idx="24" hasCustomPrompt="1"/>
          </p:nvPr>
        </p:nvSpPr>
        <p:spPr>
          <a:xfrm>
            <a:off x="768353" y="1419806"/>
            <a:ext cx="5062529" cy="4353064"/>
          </a:xfrm>
          <a:prstGeom prst="rect">
            <a:avLst/>
          </a:prstGeom>
        </p:spPr>
        <p:txBody>
          <a:bodyPr>
            <a:normAutofit/>
          </a:bodyPr>
          <a:lstStyle>
            <a:lvl1pPr marL="0" indent="0">
              <a:lnSpc>
                <a:spcPct val="100000"/>
              </a:lnSpc>
              <a:buFont typeface="Arial" charset="0"/>
              <a:buNone/>
              <a:defRPr sz="1920" b="0"/>
            </a:lvl1pPr>
            <a:lvl2pPr marL="432425" indent="-432425">
              <a:lnSpc>
                <a:spcPct val="100000"/>
              </a:lnSpc>
              <a:buFont typeface="+mj-lt"/>
              <a:buAutoNum type="arabicPeriod"/>
              <a:defRPr sz="1920" b="0"/>
            </a:lvl2pPr>
            <a:lvl3pPr marL="438139" indent="0">
              <a:lnSpc>
                <a:spcPct val="100000"/>
              </a:lnSpc>
              <a:buFont typeface="Arial" charset="0"/>
              <a:buNone/>
              <a:defRPr sz="1920" b="0"/>
            </a:lvl3pPr>
            <a:lvl4pPr marL="659113" indent="0">
              <a:lnSpc>
                <a:spcPct val="100000"/>
              </a:lnSpc>
              <a:buNone/>
              <a:tabLst/>
              <a:defRPr sz="1920" b="0"/>
            </a:lvl4pPr>
            <a:lvl5pPr marL="870564" indent="0">
              <a:lnSpc>
                <a:spcPct val="100000"/>
              </a:lnSpc>
              <a:buFont typeface="Arial" charset="0"/>
              <a:buNone/>
              <a:defRPr sz="1920" b="0" baseline="0"/>
            </a:lvl5pPr>
          </a:lstStyle>
          <a:p>
            <a:pPr lvl="0"/>
            <a:r>
              <a:rPr lang="en-US" dirty="0"/>
              <a:t>Click to add text</a:t>
            </a:r>
          </a:p>
        </p:txBody>
      </p:sp>
    </p:spTree>
    <p:extLst>
      <p:ext uri="{BB962C8B-B14F-4D97-AF65-F5344CB8AC3E}">
        <p14:creationId xmlns:p14="http://schemas.microsoft.com/office/powerpoint/2010/main" val="2790042131"/>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392000" y="6296345"/>
            <a:ext cx="4114800" cy="217085"/>
          </a:xfrm>
        </p:spPr>
        <p:txBody>
          <a:bodyPr/>
          <a:lstStyle/>
          <a:p>
            <a:fld id="{37FFCD0F-6FD7-423A-A678-0AA8290E11CF}" type="datetimeFigureOut">
              <a:rPr lang="de-DE" smtClean="0"/>
              <a:pPr/>
              <a:t>10.06.2021</a:t>
            </a:fld>
            <a:endParaRPr lang="de-DE"/>
          </a:p>
        </p:txBody>
      </p:sp>
      <p:sp>
        <p:nvSpPr>
          <p:cNvPr id="10" name="Footer Placeholder 4"/>
          <p:cNvSpPr>
            <a:spLocks noGrp="1"/>
          </p:cNvSpPr>
          <p:nvPr>
            <p:ph type="ftr" sz="quarter" idx="16"/>
          </p:nvPr>
        </p:nvSpPr>
        <p:spPr>
          <a:xfrm>
            <a:off x="1392000" y="6041604"/>
            <a:ext cx="4114800" cy="216325"/>
          </a:xfrm>
        </p:spPr>
        <p:txBody>
          <a:bodyPr/>
          <a:lstStyle/>
          <a:p>
            <a:endParaRPr lang="de-DE" dirty="0"/>
          </a:p>
        </p:txBody>
      </p:sp>
      <p:cxnSp>
        <p:nvCxnSpPr>
          <p:cNvPr id="11" name="Straight Connector 10"/>
          <p:cNvCxnSpPr/>
          <p:nvPr userDrawn="1"/>
        </p:nvCxnSpPr>
        <p:spPr>
          <a:xfrm flipV="1">
            <a:off x="768353" y="5924554"/>
            <a:ext cx="5327649"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6096000" cy="68580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6325653" y="493834"/>
            <a:ext cx="5062529" cy="617012"/>
          </a:xfrm>
          <a:prstGeom prst="rect">
            <a:avLst/>
          </a:prstGeom>
        </p:spPr>
        <p:txBody>
          <a:bodyPr>
            <a:noAutofit/>
          </a:bodyPr>
          <a:lstStyle>
            <a:lvl1pPr>
              <a:lnSpc>
                <a:spcPct val="100000"/>
              </a:lnSpc>
              <a:defRPr sz="3360"/>
            </a:lvl1pPr>
          </a:lstStyle>
          <a:p>
            <a:r>
              <a:rPr lang="en-US" dirty="0"/>
              <a:t>Title</a:t>
            </a:r>
            <a:endParaRPr lang="de-DE" dirty="0"/>
          </a:p>
        </p:txBody>
      </p:sp>
      <p:sp>
        <p:nvSpPr>
          <p:cNvPr id="18" name="Text Placeholder 8"/>
          <p:cNvSpPr>
            <a:spLocks noGrp="1"/>
          </p:cNvSpPr>
          <p:nvPr>
            <p:ph type="body" sz="quarter" idx="25" hasCustomPrompt="1"/>
          </p:nvPr>
        </p:nvSpPr>
        <p:spPr>
          <a:xfrm>
            <a:off x="6325653" y="1419806"/>
            <a:ext cx="5062529" cy="4353064"/>
          </a:xfrm>
          <a:prstGeom prst="rect">
            <a:avLst/>
          </a:prstGeom>
        </p:spPr>
        <p:txBody>
          <a:bodyPr>
            <a:normAutofit/>
          </a:bodyPr>
          <a:lstStyle>
            <a:lvl1pPr marL="0" indent="0">
              <a:lnSpc>
                <a:spcPct val="100000"/>
              </a:lnSpc>
              <a:buFont typeface="Arial" charset="0"/>
              <a:buNone/>
              <a:defRPr sz="1920" b="0"/>
            </a:lvl1pPr>
            <a:lvl2pPr marL="432425" indent="-432425">
              <a:lnSpc>
                <a:spcPct val="100000"/>
              </a:lnSpc>
              <a:buFont typeface="+mj-lt"/>
              <a:buAutoNum type="arabicPeriod"/>
              <a:defRPr sz="1920" b="0"/>
            </a:lvl2pPr>
            <a:lvl3pPr marL="438139" indent="0">
              <a:lnSpc>
                <a:spcPct val="100000"/>
              </a:lnSpc>
              <a:buFont typeface="Arial" charset="0"/>
              <a:buNone/>
              <a:defRPr sz="1920" b="0"/>
            </a:lvl3pPr>
            <a:lvl4pPr marL="659113" indent="0">
              <a:lnSpc>
                <a:spcPct val="100000"/>
              </a:lnSpc>
              <a:buNone/>
              <a:tabLst/>
              <a:defRPr sz="1920" b="0"/>
            </a:lvl4pPr>
            <a:lvl5pPr marL="870564" indent="0">
              <a:lnSpc>
                <a:spcPct val="100000"/>
              </a:lnSpc>
              <a:buFont typeface="Arial" charset="0"/>
              <a:buNone/>
              <a:defRPr sz="1920" b="0" baseline="0"/>
            </a:lvl5pPr>
          </a:lstStyle>
          <a:p>
            <a:pPr lvl="0"/>
            <a:r>
              <a:rPr lang="en-US" dirty="0"/>
              <a:t>Click to add text</a:t>
            </a:r>
          </a:p>
        </p:txBody>
      </p:sp>
    </p:spTree>
    <p:extLst>
      <p:ext uri="{BB962C8B-B14F-4D97-AF65-F5344CB8AC3E}">
        <p14:creationId xmlns:p14="http://schemas.microsoft.com/office/powerpoint/2010/main" val="1525508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3A09-49FB-46B8-9F98-C56C1BDCE1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4D2B4C-150E-4347-99B4-662B6BB945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8DFDC6-5A35-4AC4-A398-85AB71644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6FD422-2276-4A39-8F10-6778FFB4EBD1}"/>
              </a:ext>
            </a:extLst>
          </p:cNvPr>
          <p:cNvSpPr>
            <a:spLocks noGrp="1"/>
          </p:cNvSpPr>
          <p:nvPr>
            <p:ph type="dt" sz="half" idx="10"/>
          </p:nvPr>
        </p:nvSpPr>
        <p:spPr/>
        <p:txBody>
          <a:bodyPr/>
          <a:lstStyle/>
          <a:p>
            <a:r>
              <a:rPr lang="en-US"/>
              <a:t>June 2020</a:t>
            </a:r>
          </a:p>
        </p:txBody>
      </p:sp>
      <p:sp>
        <p:nvSpPr>
          <p:cNvPr id="6" name="Footer Placeholder 5">
            <a:extLst>
              <a:ext uri="{FF2B5EF4-FFF2-40B4-BE49-F238E27FC236}">
                <a16:creationId xmlns:a16="http://schemas.microsoft.com/office/drawing/2014/main" id="{864A8563-7625-4985-B094-3562F731AD50}"/>
              </a:ext>
            </a:extLst>
          </p:cNvPr>
          <p:cNvSpPr>
            <a:spLocks noGrp="1"/>
          </p:cNvSpPr>
          <p:nvPr>
            <p:ph type="ftr" sz="quarter" idx="11"/>
          </p:nvPr>
        </p:nvSpPr>
        <p:spPr/>
        <p:txBody>
          <a:bodyPr/>
          <a:lstStyle/>
          <a:p>
            <a:r>
              <a:rPr lang="en-US"/>
              <a:t>Author Chat: Developing Clinical Judgment for Professional Nursing and the Next-Generation NCLEX-RN® Examination</a:t>
            </a:r>
          </a:p>
        </p:txBody>
      </p:sp>
      <p:sp>
        <p:nvSpPr>
          <p:cNvPr id="7" name="Slide Number Placeholder 6">
            <a:extLst>
              <a:ext uri="{FF2B5EF4-FFF2-40B4-BE49-F238E27FC236}">
                <a16:creationId xmlns:a16="http://schemas.microsoft.com/office/drawing/2014/main" id="{A09AB427-9482-4F2D-A16F-FB54AE95CC49}"/>
              </a:ext>
            </a:extLst>
          </p:cNvPr>
          <p:cNvSpPr>
            <a:spLocks noGrp="1"/>
          </p:cNvSpPr>
          <p:nvPr>
            <p:ph type="sldNum" sz="quarter" idx="12"/>
          </p:nvPr>
        </p:nvSpPr>
        <p:spPr/>
        <p:txBody>
          <a:bodyPr/>
          <a:lstStyle/>
          <a:p>
            <a:fld id="{4F59FCC8-9299-4CAA-9078-7B25D75A8E22}" type="slidenum">
              <a:rPr lang="en-US" smtClean="0"/>
              <a:t>‹#›</a:t>
            </a:fld>
            <a:endParaRPr lang="en-US"/>
          </a:p>
        </p:txBody>
      </p:sp>
    </p:spTree>
    <p:extLst>
      <p:ext uri="{BB962C8B-B14F-4D97-AF65-F5344CB8AC3E}">
        <p14:creationId xmlns:p14="http://schemas.microsoft.com/office/powerpoint/2010/main" val="26609775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392000" y="6296345"/>
            <a:ext cx="4114800" cy="217085"/>
          </a:xfrm>
        </p:spPr>
        <p:txBody>
          <a:bodyPr/>
          <a:lstStyle/>
          <a:p>
            <a:fld id="{37FFCD0F-6FD7-423A-A678-0AA8290E11CF}" type="datetimeFigureOut">
              <a:rPr lang="de-DE" smtClean="0"/>
              <a:pPr/>
              <a:t>10.06.2021</a:t>
            </a:fld>
            <a:endParaRPr lang="de-DE"/>
          </a:p>
        </p:txBody>
      </p:sp>
      <p:sp>
        <p:nvSpPr>
          <p:cNvPr id="10" name="Footer Placeholder 4"/>
          <p:cNvSpPr>
            <a:spLocks noGrp="1"/>
          </p:cNvSpPr>
          <p:nvPr>
            <p:ph type="ftr" sz="quarter" idx="16"/>
          </p:nvPr>
        </p:nvSpPr>
        <p:spPr>
          <a:xfrm>
            <a:off x="1392000" y="6041604"/>
            <a:ext cx="4114800" cy="216325"/>
          </a:xfrm>
        </p:spPr>
        <p:txBody>
          <a:bodyPr/>
          <a:lstStyle/>
          <a:p>
            <a:endParaRPr lang="de-DE" dirty="0"/>
          </a:p>
        </p:txBody>
      </p:sp>
      <p:cxnSp>
        <p:nvCxnSpPr>
          <p:cNvPr id="11" name="Straight Connector 10"/>
          <p:cNvCxnSpPr/>
          <p:nvPr userDrawn="1"/>
        </p:nvCxnSpPr>
        <p:spPr>
          <a:xfrm flipV="1">
            <a:off x="768353" y="5924554"/>
            <a:ext cx="5327649"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4515557" y="1419806"/>
            <a:ext cx="6908095" cy="4353064"/>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360"/>
            </a:lvl1pPr>
          </a:lstStyle>
          <a:p>
            <a:r>
              <a:rPr lang="en-US" dirty="0"/>
              <a:t>Title</a:t>
            </a:r>
            <a:endParaRPr lang="de-DE" dirty="0"/>
          </a:p>
        </p:txBody>
      </p:sp>
      <p:sp>
        <p:nvSpPr>
          <p:cNvPr id="8" name="Text Placeholder 8"/>
          <p:cNvSpPr>
            <a:spLocks noGrp="1"/>
          </p:cNvSpPr>
          <p:nvPr>
            <p:ph type="body" sz="quarter" idx="24" hasCustomPrompt="1"/>
          </p:nvPr>
        </p:nvSpPr>
        <p:spPr>
          <a:xfrm>
            <a:off x="768353" y="1419806"/>
            <a:ext cx="3521427" cy="4353064"/>
          </a:xfrm>
          <a:prstGeom prst="rect">
            <a:avLst/>
          </a:prstGeom>
        </p:spPr>
        <p:txBody>
          <a:bodyPr>
            <a:normAutofit/>
          </a:bodyPr>
          <a:lstStyle>
            <a:lvl1pPr marL="0" indent="0">
              <a:lnSpc>
                <a:spcPct val="100000"/>
              </a:lnSpc>
              <a:buFont typeface="Arial" charset="0"/>
              <a:buNone/>
              <a:defRPr sz="1920" b="0"/>
            </a:lvl1pPr>
            <a:lvl2pPr marL="432425" indent="-432425">
              <a:lnSpc>
                <a:spcPct val="100000"/>
              </a:lnSpc>
              <a:buFont typeface="+mj-lt"/>
              <a:buAutoNum type="arabicPeriod"/>
              <a:defRPr sz="1920" b="0"/>
            </a:lvl2pPr>
            <a:lvl3pPr marL="438139" indent="0">
              <a:lnSpc>
                <a:spcPct val="100000"/>
              </a:lnSpc>
              <a:buFont typeface="Arial" charset="0"/>
              <a:buNone/>
              <a:defRPr sz="1920" b="0"/>
            </a:lvl3pPr>
            <a:lvl4pPr marL="659113" indent="0">
              <a:lnSpc>
                <a:spcPct val="100000"/>
              </a:lnSpc>
              <a:buNone/>
              <a:tabLst/>
              <a:defRPr sz="1920" b="0"/>
            </a:lvl4pPr>
            <a:lvl5pPr marL="870564" indent="0">
              <a:lnSpc>
                <a:spcPct val="100000"/>
              </a:lnSpc>
              <a:buFont typeface="Arial" charset="0"/>
              <a:buNone/>
              <a:defRPr sz="1920" b="0" baseline="0"/>
            </a:lvl5pPr>
          </a:lstStyle>
          <a:p>
            <a:pPr lvl="0"/>
            <a:r>
              <a:rPr lang="en-US" dirty="0"/>
              <a:t>Click to add text</a:t>
            </a:r>
          </a:p>
        </p:txBody>
      </p:sp>
    </p:spTree>
    <p:extLst>
      <p:ext uri="{BB962C8B-B14F-4D97-AF65-F5344CB8AC3E}">
        <p14:creationId xmlns:p14="http://schemas.microsoft.com/office/powerpoint/2010/main" val="39625585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FFCD0F-6FD7-423A-A678-0AA8290E11CF}" type="datetimeFigureOut">
              <a:rPr lang="de-DE" smtClean="0"/>
              <a:pPr/>
              <a:t>10.06.2021</a:t>
            </a:fld>
            <a:endParaRPr lang="de-DE"/>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86046" y="3101091"/>
            <a:ext cx="3905956" cy="3756910"/>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768353" y="584572"/>
            <a:ext cx="8331199" cy="3773452"/>
          </a:xfrm>
          <a:prstGeom prst="rect">
            <a:avLst/>
          </a:prstGeom>
        </p:spPr>
        <p:txBody>
          <a:bodyPr lIns="0" tIns="0" rIns="0">
            <a:normAutofit/>
          </a:bodyPr>
          <a:lstStyle>
            <a:lvl1pPr marL="213355" indent="-213355">
              <a:lnSpc>
                <a:spcPct val="100000"/>
              </a:lnSpc>
              <a:defRPr sz="432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768351" y="5924553"/>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001848"/>
      </p:ext>
    </p:extLst>
  </p:cSld>
  <p:clrMapOvr>
    <a:masterClrMapping/>
  </p:clrMapOvr>
  <p:extLst>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768351" y="589650"/>
            <a:ext cx="7988788" cy="4240258"/>
          </a:xfrm>
          <a:prstGeom prst="rect">
            <a:avLst/>
          </a:prstGeom>
        </p:spPr>
        <p:txBody>
          <a:bodyPr lIns="0" rIns="0">
            <a:normAutofit/>
          </a:bodyPr>
          <a:lstStyle>
            <a:lvl1pPr marL="213355" indent="-213355">
              <a:lnSpc>
                <a:spcPct val="100000"/>
              </a:lnSpc>
              <a:defRPr sz="4320">
                <a:solidFill>
                  <a:schemeClr val="bg1"/>
                </a:solidFill>
              </a:defRPr>
            </a:lvl1pPr>
          </a:lstStyle>
          <a:p>
            <a:r>
              <a:rPr lang="en-US" dirty="0"/>
              <a:t>“Quote”</a:t>
            </a:r>
            <a:endParaRPr lang="de-DE" dirty="0"/>
          </a:p>
        </p:txBody>
      </p:sp>
    </p:spTree>
    <p:extLst>
      <p:ext uri="{BB962C8B-B14F-4D97-AF65-F5344CB8AC3E}">
        <p14:creationId xmlns:p14="http://schemas.microsoft.com/office/powerpoint/2010/main" val="2448800998"/>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768351" y="589650"/>
            <a:ext cx="7988788" cy="4240258"/>
          </a:xfrm>
          <a:prstGeom prst="rect">
            <a:avLst/>
          </a:prstGeom>
        </p:spPr>
        <p:txBody>
          <a:bodyPr lIns="0" rIns="0">
            <a:normAutofit/>
          </a:bodyPr>
          <a:lstStyle>
            <a:lvl1pPr marL="213355" indent="-213355">
              <a:lnSpc>
                <a:spcPct val="100000"/>
              </a:lnSpc>
              <a:defRPr sz="4320">
                <a:solidFill>
                  <a:srgbClr val="53565A"/>
                </a:solidFill>
              </a:defRPr>
            </a:lvl1pPr>
          </a:lstStyle>
          <a:p>
            <a:r>
              <a:rPr lang="en-US" dirty="0"/>
              <a:t>“Quote”</a:t>
            </a:r>
            <a:endParaRPr lang="de-DE" dirty="0"/>
          </a:p>
        </p:txBody>
      </p:sp>
    </p:spTree>
    <p:extLst>
      <p:ext uri="{BB962C8B-B14F-4D97-AF65-F5344CB8AC3E}">
        <p14:creationId xmlns:p14="http://schemas.microsoft.com/office/powerpoint/2010/main" val="680360742"/>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6361123" y="1419806"/>
            <a:ext cx="5062528" cy="4353064"/>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768351" y="5924553"/>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10.06.2021</a:t>
            </a:fld>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360"/>
            </a:lvl1pPr>
          </a:lstStyle>
          <a:p>
            <a:r>
              <a:rPr lang="en-US" dirty="0"/>
              <a:t>Title</a:t>
            </a:r>
            <a:endParaRPr lang="de-DE" dirty="0"/>
          </a:p>
        </p:txBody>
      </p:sp>
      <p:sp>
        <p:nvSpPr>
          <p:cNvPr id="9" name="Text Placeholder 8"/>
          <p:cNvSpPr>
            <a:spLocks noGrp="1"/>
          </p:cNvSpPr>
          <p:nvPr>
            <p:ph type="body" sz="quarter" idx="13" hasCustomPrompt="1"/>
          </p:nvPr>
        </p:nvSpPr>
        <p:spPr>
          <a:xfrm>
            <a:off x="768351" y="1419806"/>
            <a:ext cx="5062528" cy="4353064"/>
          </a:xfrm>
          <a:prstGeom prst="rect">
            <a:avLst/>
          </a:prstGeom>
        </p:spPr>
        <p:txBody>
          <a:bodyPr/>
          <a:lstStyle>
            <a:lvl1pPr marL="342892" indent="-342892">
              <a:lnSpc>
                <a:spcPct val="100000"/>
              </a:lnSpc>
              <a:buFont typeface="Arial" panose="020B0604020202020204" pitchFamily="34" charset="0"/>
              <a:buChar char="•"/>
              <a:defRPr sz="1920" b="0" baseline="0"/>
            </a:lvl1pPr>
            <a:lvl2pPr marL="342892" indent="-342892">
              <a:lnSpc>
                <a:spcPct val="100000"/>
              </a:lnSpc>
              <a:buFont typeface="Arial" panose="020B0604020202020204" pitchFamily="34" charset="0"/>
              <a:buChar char="•"/>
              <a:defRPr sz="1560" b="0"/>
            </a:lvl2pPr>
            <a:lvl3pPr marL="537197" indent="-209545">
              <a:lnSpc>
                <a:spcPct val="100000"/>
              </a:lnSpc>
              <a:buFont typeface="Arial" panose="020B0604020202020204" pitchFamily="34" charset="0"/>
              <a:buChar char="−"/>
              <a:defRPr sz="1680" b="0"/>
            </a:lvl3pPr>
            <a:lvl4pPr marL="748648" indent="-211451">
              <a:lnSpc>
                <a:spcPct val="100000"/>
              </a:lnSpc>
              <a:tabLst/>
              <a:defRPr sz="1680" b="0"/>
            </a:lvl4pPr>
            <a:lvl5pPr marL="971526" indent="-222880">
              <a:lnSpc>
                <a:spcPct val="100000"/>
              </a:lnSpc>
              <a:defRPr sz="1680" b="0"/>
            </a:lvl5pPr>
            <a:lvl6pPr marL="2057348"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2811053939"/>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6361125" y="1419806"/>
            <a:ext cx="5062529" cy="4349375"/>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768351" y="5924553"/>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fld id="{37FFCD0F-6FD7-423A-A678-0AA8290E11CF}" type="datetimeFigureOut">
              <a:rPr lang="de-DE" smtClean="0"/>
              <a:pPr/>
              <a:t>10.06.2021</a:t>
            </a:fld>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360"/>
            </a:lvl1pPr>
          </a:lstStyle>
          <a:p>
            <a:r>
              <a:rPr lang="en-US" dirty="0"/>
              <a:t>Title</a:t>
            </a:r>
            <a:endParaRPr lang="de-DE" dirty="0"/>
          </a:p>
        </p:txBody>
      </p:sp>
      <p:sp>
        <p:nvSpPr>
          <p:cNvPr id="8" name="Text Placeholder 8"/>
          <p:cNvSpPr>
            <a:spLocks noGrp="1"/>
          </p:cNvSpPr>
          <p:nvPr>
            <p:ph type="body" sz="quarter" idx="13" hasCustomPrompt="1"/>
          </p:nvPr>
        </p:nvSpPr>
        <p:spPr>
          <a:xfrm>
            <a:off x="768351" y="1419806"/>
            <a:ext cx="5062528" cy="4353064"/>
          </a:xfrm>
          <a:prstGeom prst="rect">
            <a:avLst/>
          </a:prstGeom>
        </p:spPr>
        <p:txBody>
          <a:bodyPr/>
          <a:lstStyle>
            <a:lvl1pPr marL="342892" indent="-342892">
              <a:lnSpc>
                <a:spcPct val="100000"/>
              </a:lnSpc>
              <a:buFont typeface="Arial" panose="020B0604020202020204" pitchFamily="34" charset="0"/>
              <a:buChar char="•"/>
              <a:defRPr sz="1920" b="0" baseline="0"/>
            </a:lvl1pPr>
            <a:lvl2pPr marL="342892" indent="-342892">
              <a:lnSpc>
                <a:spcPct val="100000"/>
              </a:lnSpc>
              <a:buFont typeface="Arial" panose="020B0604020202020204" pitchFamily="34" charset="0"/>
              <a:buChar char="•"/>
              <a:defRPr sz="1560" b="0"/>
            </a:lvl2pPr>
            <a:lvl3pPr marL="537197" indent="-209545">
              <a:lnSpc>
                <a:spcPct val="100000"/>
              </a:lnSpc>
              <a:buFont typeface="Arial" panose="020B0604020202020204" pitchFamily="34" charset="0"/>
              <a:buChar char="−"/>
              <a:defRPr sz="1680" b="0"/>
            </a:lvl3pPr>
            <a:lvl4pPr marL="748648" indent="-211451">
              <a:lnSpc>
                <a:spcPct val="100000"/>
              </a:lnSpc>
              <a:tabLst/>
              <a:defRPr sz="1680" b="0"/>
            </a:lvl4pPr>
            <a:lvl5pPr marL="971526" indent="-222880">
              <a:lnSpc>
                <a:spcPct val="100000"/>
              </a:lnSpc>
              <a:defRPr sz="1680" b="0"/>
            </a:lvl5pPr>
            <a:lvl6pPr marL="2057348"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3943458484"/>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172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768352" y="1419805"/>
            <a:ext cx="10653857" cy="4359368"/>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768351" y="5924553"/>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10.06.2021</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360"/>
            </a:lvl1pPr>
          </a:lstStyle>
          <a:p>
            <a:r>
              <a:rPr lang="en-US" dirty="0"/>
              <a:t>Title</a:t>
            </a:r>
            <a:endParaRPr lang="de-DE" dirty="0"/>
          </a:p>
        </p:txBody>
      </p:sp>
    </p:spTree>
    <p:extLst>
      <p:ext uri="{BB962C8B-B14F-4D97-AF65-F5344CB8AC3E}">
        <p14:creationId xmlns:p14="http://schemas.microsoft.com/office/powerpoint/2010/main" val="1155890255"/>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768351" y="5924553"/>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10.06.2021</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360"/>
            </a:lvl1pPr>
          </a:lstStyle>
          <a:p>
            <a:r>
              <a:rPr lang="en-US" dirty="0"/>
              <a:t>Title</a:t>
            </a:r>
            <a:endParaRPr lang="de-DE" dirty="0"/>
          </a:p>
        </p:txBody>
      </p:sp>
      <p:sp>
        <p:nvSpPr>
          <p:cNvPr id="13" name="Chart Placeholder 5"/>
          <p:cNvSpPr>
            <a:spLocks noGrp="1"/>
          </p:cNvSpPr>
          <p:nvPr>
            <p:ph type="chart" sz="quarter" idx="19"/>
          </p:nvPr>
        </p:nvSpPr>
        <p:spPr>
          <a:xfrm>
            <a:off x="6361124" y="1419805"/>
            <a:ext cx="5062529" cy="4359368"/>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768352" y="1419805"/>
            <a:ext cx="5062529" cy="4359368"/>
          </a:xfrm>
          <a:prstGeom prst="rect">
            <a:avLst/>
          </a:prstGeom>
        </p:spPr>
        <p:txBody>
          <a:bodyPr/>
          <a:lstStyle>
            <a:lvl1pPr marL="0" indent="0">
              <a:lnSpc>
                <a:spcPct val="100000"/>
              </a:lnSpc>
              <a:buNone/>
              <a:defRPr/>
            </a:lvl1pPr>
          </a:lstStyle>
          <a:p>
            <a:r>
              <a:rPr lang="en-US" noProof="0" dirty="0"/>
              <a:t>Click icon to add chart</a:t>
            </a:r>
          </a:p>
        </p:txBody>
      </p:sp>
    </p:spTree>
    <p:extLst>
      <p:ext uri="{BB962C8B-B14F-4D97-AF65-F5344CB8AC3E}">
        <p14:creationId xmlns:p14="http://schemas.microsoft.com/office/powerpoint/2010/main" val="1039450179"/>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768351" y="1425580"/>
            <a:ext cx="3306940" cy="4359368"/>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768351" y="5924553"/>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10.06.2021</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360"/>
            </a:lvl1pPr>
          </a:lstStyle>
          <a:p>
            <a:r>
              <a:rPr lang="en-US" dirty="0"/>
              <a:t>Title</a:t>
            </a:r>
            <a:endParaRPr lang="de-DE" dirty="0"/>
          </a:p>
        </p:txBody>
      </p:sp>
      <p:sp>
        <p:nvSpPr>
          <p:cNvPr id="8" name="Chart Placeholder 5"/>
          <p:cNvSpPr>
            <a:spLocks noGrp="1"/>
          </p:cNvSpPr>
          <p:nvPr>
            <p:ph type="chart" sz="quarter" idx="18"/>
          </p:nvPr>
        </p:nvSpPr>
        <p:spPr>
          <a:xfrm>
            <a:off x="4442534" y="1425580"/>
            <a:ext cx="3306940" cy="4359368"/>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8116711" y="1425580"/>
            <a:ext cx="3306940" cy="4359368"/>
          </a:xfrm>
          <a:prstGeom prst="rect">
            <a:avLst/>
          </a:prstGeom>
        </p:spPr>
        <p:txBody>
          <a:bodyPr/>
          <a:lstStyle>
            <a:lvl1pPr marL="0" indent="0">
              <a:lnSpc>
                <a:spcPct val="100000"/>
              </a:lnSpc>
              <a:buNone/>
              <a:defRPr/>
            </a:lvl1pPr>
          </a:lstStyle>
          <a:p>
            <a:r>
              <a:rPr lang="en-US" noProof="0" dirty="0"/>
              <a:t>Click icon to add chart</a:t>
            </a:r>
          </a:p>
        </p:txBody>
      </p:sp>
    </p:spTree>
    <p:extLst>
      <p:ext uri="{BB962C8B-B14F-4D97-AF65-F5344CB8AC3E}">
        <p14:creationId xmlns:p14="http://schemas.microsoft.com/office/powerpoint/2010/main" val="3481758378"/>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768351" y="5924553"/>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fld id="{37FFCD0F-6FD7-423A-A678-0AA8290E11CF}" type="datetimeFigureOut">
              <a:rPr lang="de-DE" smtClean="0"/>
              <a:pPr/>
              <a:t>10.06.2021</a:t>
            </a:fld>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768349" y="1419805"/>
            <a:ext cx="10653859" cy="4359368"/>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360"/>
            </a:lvl1pPr>
          </a:lstStyle>
          <a:p>
            <a:r>
              <a:rPr lang="en-US" dirty="0"/>
              <a:t>Title</a:t>
            </a:r>
            <a:endParaRPr lang="de-DE" dirty="0"/>
          </a:p>
        </p:txBody>
      </p:sp>
    </p:spTree>
    <p:extLst>
      <p:ext uri="{BB962C8B-B14F-4D97-AF65-F5344CB8AC3E}">
        <p14:creationId xmlns:p14="http://schemas.microsoft.com/office/powerpoint/2010/main" val="4055337595"/>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E5A6-F6A3-46D9-B4F9-401915ACCA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DC7312-346C-4EA2-8A87-9C6DB03CAF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EB7A4F-2C4E-4FAD-9759-96E3D9DD15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9A10E8-23E4-483E-A075-72548ED4634A}"/>
              </a:ext>
            </a:extLst>
          </p:cNvPr>
          <p:cNvSpPr>
            <a:spLocks noGrp="1"/>
          </p:cNvSpPr>
          <p:nvPr>
            <p:ph type="dt" sz="half" idx="10"/>
          </p:nvPr>
        </p:nvSpPr>
        <p:spPr/>
        <p:txBody>
          <a:bodyPr/>
          <a:lstStyle/>
          <a:p>
            <a:r>
              <a:rPr lang="en-US"/>
              <a:t>June 2020</a:t>
            </a:r>
          </a:p>
        </p:txBody>
      </p:sp>
      <p:sp>
        <p:nvSpPr>
          <p:cNvPr id="6" name="Footer Placeholder 5">
            <a:extLst>
              <a:ext uri="{FF2B5EF4-FFF2-40B4-BE49-F238E27FC236}">
                <a16:creationId xmlns:a16="http://schemas.microsoft.com/office/drawing/2014/main" id="{252F4D09-E8B4-467A-8388-7BED2D0CA33D}"/>
              </a:ext>
            </a:extLst>
          </p:cNvPr>
          <p:cNvSpPr>
            <a:spLocks noGrp="1"/>
          </p:cNvSpPr>
          <p:nvPr>
            <p:ph type="ftr" sz="quarter" idx="11"/>
          </p:nvPr>
        </p:nvSpPr>
        <p:spPr/>
        <p:txBody>
          <a:bodyPr/>
          <a:lstStyle/>
          <a:p>
            <a:r>
              <a:rPr lang="en-US"/>
              <a:t>Author Chat: Developing Clinical Judgment for Professional Nursing and the Next-Generation NCLEX-RN® Examination</a:t>
            </a:r>
          </a:p>
        </p:txBody>
      </p:sp>
      <p:sp>
        <p:nvSpPr>
          <p:cNvPr id="7" name="Slide Number Placeholder 6">
            <a:extLst>
              <a:ext uri="{FF2B5EF4-FFF2-40B4-BE49-F238E27FC236}">
                <a16:creationId xmlns:a16="http://schemas.microsoft.com/office/drawing/2014/main" id="{14D9AB3E-6AA3-4AF2-A388-9146D26284E7}"/>
              </a:ext>
            </a:extLst>
          </p:cNvPr>
          <p:cNvSpPr>
            <a:spLocks noGrp="1"/>
          </p:cNvSpPr>
          <p:nvPr>
            <p:ph type="sldNum" sz="quarter" idx="12"/>
          </p:nvPr>
        </p:nvSpPr>
        <p:spPr/>
        <p:txBody>
          <a:bodyPr/>
          <a:lstStyle/>
          <a:p>
            <a:fld id="{4F59FCC8-9299-4CAA-9078-7B25D75A8E22}" type="slidenum">
              <a:rPr lang="en-US" smtClean="0"/>
              <a:t>‹#›</a:t>
            </a:fld>
            <a:endParaRPr lang="en-US"/>
          </a:p>
        </p:txBody>
      </p:sp>
    </p:spTree>
    <p:extLst>
      <p:ext uri="{BB962C8B-B14F-4D97-AF65-F5344CB8AC3E}">
        <p14:creationId xmlns:p14="http://schemas.microsoft.com/office/powerpoint/2010/main" val="11165127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645673" y="5526640"/>
            <a:ext cx="6816945" cy="598488"/>
          </a:xfrm>
          <a:prstGeom prst="rect">
            <a:avLst/>
          </a:prstGeom>
        </p:spPr>
        <p:txBody>
          <a:bodyPr>
            <a:noAutofit/>
          </a:bodyPr>
          <a:lstStyle>
            <a:lvl1pPr marL="0" indent="0">
              <a:lnSpc>
                <a:spcPct val="100000"/>
              </a:lnSpc>
              <a:spcBef>
                <a:spcPts val="0"/>
              </a:spcBef>
              <a:buNone/>
              <a:defRPr sz="1680">
                <a:solidFill>
                  <a:schemeClr val="tx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625684" y="2686386"/>
            <a:ext cx="5207000" cy="1015663"/>
          </a:xfrm>
          <a:prstGeom prst="rect">
            <a:avLst/>
          </a:prstGeom>
          <a:noFill/>
        </p:spPr>
        <p:txBody>
          <a:bodyPr wrap="square" rtlCol="0">
            <a:spAutoFit/>
          </a:bodyPr>
          <a:lstStyle/>
          <a:p>
            <a:r>
              <a:rPr lang="en-US" sz="6000"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5572" y="1711573"/>
            <a:ext cx="5146429" cy="5146429"/>
          </a:xfrm>
          <a:prstGeom prst="rect">
            <a:avLst/>
          </a:prstGeom>
        </p:spPr>
      </p:pic>
      <p:sp>
        <p:nvSpPr>
          <p:cNvPr id="10" name="Text Placeholder 9"/>
          <p:cNvSpPr>
            <a:spLocks noGrp="1"/>
          </p:cNvSpPr>
          <p:nvPr>
            <p:ph type="body" sz="quarter" idx="13"/>
          </p:nvPr>
        </p:nvSpPr>
        <p:spPr>
          <a:xfrm>
            <a:off x="634455" y="671504"/>
            <a:ext cx="1049728" cy="1152000"/>
          </a:xfrm>
          <a:prstGeom prst="rect">
            <a:avLst/>
          </a:prstGeom>
          <a:blipFill dpi="0" rotWithShape="1">
            <a:blip r:embed="rId3" cstate="screen">
              <a:extLst>
                <a:ext uri="{28A0092B-C50C-407E-A947-70E740481C1C}">
                  <a14:useLocalDpi xmlns:a14="http://schemas.microsoft.com/office/drawing/2010/main" val="0"/>
                </a:ext>
              </a:extLst>
            </a:blip>
            <a:srcRect/>
            <a:stretch>
              <a:fillRect/>
            </a:stretch>
          </a:blipFill>
        </p:spPr>
        <p:txBody>
          <a:bodyPr>
            <a:noAutofit/>
          </a:bodyPr>
          <a:lstStyle>
            <a:lvl1pPr>
              <a:defRPr sz="120"/>
            </a:lvl1pPr>
          </a:lstStyle>
          <a:p>
            <a:pPr lvl="0"/>
            <a:r>
              <a:rPr lang="en-US"/>
              <a:t>Edit Master text styles</a:t>
            </a:r>
          </a:p>
        </p:txBody>
      </p:sp>
    </p:spTree>
    <p:extLst>
      <p:ext uri="{BB962C8B-B14F-4D97-AF65-F5344CB8AC3E}">
        <p14:creationId xmlns:p14="http://schemas.microsoft.com/office/powerpoint/2010/main" val="1357219143"/>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orient="horz" pos="373">
          <p15:clr>
            <a:srgbClr val="FBAE40"/>
          </p15:clr>
        </p15:guide>
        <p15:guide id="6" pos="5397">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image" Target="../media/image1.png"/><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theme" Target="../theme/theme4.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C022E-979F-4937-A675-E505442C11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33E142-EB40-4515-AF87-9BF7A51DB3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90A53-C70C-4140-BBD3-5F08FEC178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June 2020</a:t>
            </a:r>
          </a:p>
        </p:txBody>
      </p:sp>
      <p:sp>
        <p:nvSpPr>
          <p:cNvPr id="5" name="Footer Placeholder 4">
            <a:extLst>
              <a:ext uri="{FF2B5EF4-FFF2-40B4-BE49-F238E27FC236}">
                <a16:creationId xmlns:a16="http://schemas.microsoft.com/office/drawing/2014/main" id="{EBEF903E-AB28-4C38-A1FF-F97D283BF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Author Chat: Developing Clinical Judgment for Professional Nursing and the Next-Generation NCLEX-RN® Examination</a:t>
            </a:r>
          </a:p>
        </p:txBody>
      </p:sp>
      <p:sp>
        <p:nvSpPr>
          <p:cNvPr id="6" name="Slide Number Placeholder 5">
            <a:extLst>
              <a:ext uri="{FF2B5EF4-FFF2-40B4-BE49-F238E27FC236}">
                <a16:creationId xmlns:a16="http://schemas.microsoft.com/office/drawing/2014/main" id="{34AAD935-2D4C-47DF-B632-1BE8E904B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9FCC8-9299-4CAA-9078-7B25D75A8E22}" type="slidenum">
              <a:rPr lang="en-US" smtClean="0"/>
              <a:t>‹#›</a:t>
            </a:fld>
            <a:endParaRPr lang="en-US"/>
          </a:p>
        </p:txBody>
      </p:sp>
    </p:spTree>
    <p:extLst>
      <p:ext uri="{BB962C8B-B14F-4D97-AF65-F5344CB8AC3E}">
        <p14:creationId xmlns:p14="http://schemas.microsoft.com/office/powerpoint/2010/main" val="3373489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417" y="587815"/>
            <a:ext cx="10571344" cy="617012"/>
          </a:xfrm>
          <a:prstGeom prst="rect">
            <a:avLst/>
          </a:prstGeom>
        </p:spPr>
        <p:txBody>
          <a:bodyPr vert="horz" lIns="91440" tIns="0" rIns="91440" bIns="0" rtlCol="0" anchor="t" anchorCtr="0">
            <a:noAutofit/>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3" name="Text Placeholder 2"/>
          <p:cNvSpPr>
            <a:spLocks noGrp="1"/>
          </p:cNvSpPr>
          <p:nvPr>
            <p:ph type="body" idx="1"/>
          </p:nvPr>
        </p:nvSpPr>
        <p:spPr>
          <a:xfrm>
            <a:off x="624417" y="1435546"/>
            <a:ext cx="10571344" cy="4567639"/>
          </a:xfrm>
          <a:prstGeom prst="rect">
            <a:avLst/>
          </a:prstGeom>
        </p:spPr>
        <p:txBody>
          <a:bodyPr vert="horz" lIns="91440" tIns="0" rIns="91440" bIns="45720" rtlCol="0">
            <a:noAutofit/>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pic>
        <p:nvPicPr>
          <p:cNvPr id="10" name="Picture 9">
            <a:extLst>
              <a:ext uri="{FF2B5EF4-FFF2-40B4-BE49-F238E27FC236}">
                <a16:creationId xmlns:a16="http://schemas.microsoft.com/office/drawing/2014/main" id="{B4928590-4084-6B40-8DED-B4F8C98BED1B}"/>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768001" y="6069859"/>
            <a:ext cx="535785" cy="592667"/>
          </a:xfrm>
          <a:prstGeom prst="rect">
            <a:avLst/>
          </a:prstGeom>
        </p:spPr>
      </p:pic>
      <p:sp>
        <p:nvSpPr>
          <p:cNvPr id="4" name="Date Placeholder 3"/>
          <p:cNvSpPr>
            <a:spLocks noGrp="1"/>
          </p:cNvSpPr>
          <p:nvPr>
            <p:ph type="dt" sz="half" idx="2"/>
          </p:nvPr>
        </p:nvSpPr>
        <p:spPr>
          <a:xfrm>
            <a:off x="1392000" y="6296344"/>
            <a:ext cx="4114800" cy="217085"/>
          </a:xfrm>
          <a:prstGeom prst="rect">
            <a:avLst/>
          </a:prstGeom>
        </p:spPr>
        <p:txBody>
          <a:bodyPr vert="horz" lIns="0" tIns="0" rIns="0" bIns="0" rtlCol="0" anchor="t" anchorCtr="0"/>
          <a:lstStyle>
            <a:lvl1pPr algn="l">
              <a:defRPr sz="1067">
                <a:solidFill>
                  <a:schemeClr val="tx1">
                    <a:tint val="75000"/>
                  </a:schemeClr>
                </a:solidFill>
              </a:defRPr>
            </a:lvl1pPr>
          </a:lstStyle>
          <a:p>
            <a:fld id="{BD99D068-8CAD-2545-B8D9-2C0AE6CDDC0D}" type="datetime1">
              <a:rPr lang="en-US" smtClean="0"/>
              <a:t>6/10/2021</a:t>
            </a:fld>
            <a:endParaRPr lang="de-DE" dirty="0"/>
          </a:p>
        </p:txBody>
      </p:sp>
      <p:sp>
        <p:nvSpPr>
          <p:cNvPr id="5" name="Footer Placeholder 4"/>
          <p:cNvSpPr>
            <a:spLocks noGrp="1"/>
          </p:cNvSpPr>
          <p:nvPr>
            <p:ph type="ftr" sz="quarter" idx="3"/>
          </p:nvPr>
        </p:nvSpPr>
        <p:spPr>
          <a:xfrm>
            <a:off x="1392000" y="6041602"/>
            <a:ext cx="4114800" cy="216325"/>
          </a:xfrm>
          <a:prstGeom prst="rect">
            <a:avLst/>
          </a:prstGeom>
        </p:spPr>
        <p:txBody>
          <a:bodyPr vert="horz" lIns="0" tIns="0" rIns="0" bIns="0" rtlCol="0" anchor="t" anchorCtr="0"/>
          <a:lstStyle>
            <a:lvl1pPr algn="l">
              <a:defRPr sz="1067">
                <a:solidFill>
                  <a:schemeClr val="tx1">
                    <a:tint val="75000"/>
                  </a:schemeClr>
                </a:solidFill>
              </a:defRPr>
            </a:lvl1pPr>
          </a:lstStyle>
          <a:p>
            <a:endParaRPr lang="de-DE" dirty="0"/>
          </a:p>
        </p:txBody>
      </p:sp>
    </p:spTree>
    <p:extLst>
      <p:ext uri="{BB962C8B-B14F-4D97-AF65-F5344CB8AC3E}">
        <p14:creationId xmlns:p14="http://schemas.microsoft.com/office/powerpoint/2010/main" val="40263093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90" r:id="rId7"/>
    <p:sldLayoutId id="2147483691"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719" r:id="rId27"/>
  </p:sldLayoutIdLst>
  <p:hf sldNum="0" hdr="0"/>
  <p:txStyles>
    <p:titleStyle>
      <a:lvl1pPr algn="l" defTabSz="914377" rtl="0" eaLnBrk="1" latinLnBrk="0" hangingPunct="1">
        <a:lnSpc>
          <a:spcPts val="6400"/>
        </a:lnSpc>
        <a:spcBef>
          <a:spcPct val="0"/>
        </a:spcBef>
        <a:buNone/>
        <a:defRPr sz="4267" kern="1200">
          <a:solidFill>
            <a:schemeClr val="tx1"/>
          </a:solidFill>
          <a:latin typeface="+mj-lt"/>
          <a:ea typeface="+mj-ea"/>
          <a:cs typeface="+mj-cs"/>
        </a:defRPr>
      </a:lvl1pPr>
    </p:titleStyle>
    <p:bodyStyle>
      <a:lvl1pPr marL="355591" indent="-355591" algn="l" defTabSz="914377" rtl="0" eaLnBrk="1" latinLnBrk="0" hangingPunct="1">
        <a:lnSpc>
          <a:spcPts val="4533"/>
        </a:lnSpc>
        <a:spcBef>
          <a:spcPts val="0"/>
        </a:spcBef>
        <a:buClr>
          <a:srgbClr val="FF6C00"/>
        </a:buClr>
        <a:buFont typeface="Arial" panose="020B0604020202020204" pitchFamily="34" charset="0"/>
        <a:buChar char="•"/>
        <a:tabLst>
          <a:tab pos="355591" algn="l"/>
        </a:tabLst>
        <a:defRPr sz="2400" kern="1200">
          <a:solidFill>
            <a:schemeClr val="tx1"/>
          </a:solidFill>
          <a:latin typeface="+mn-lt"/>
          <a:ea typeface="+mn-ea"/>
          <a:cs typeface="+mn-cs"/>
        </a:defRPr>
      </a:lvl1pPr>
      <a:lvl2pPr marL="685783" indent="-228594" algn="l" defTabSz="914377" rtl="0" eaLnBrk="1" latinLnBrk="0" hangingPunct="1">
        <a:lnSpc>
          <a:spcPts val="4533"/>
        </a:lnSpc>
        <a:spcBef>
          <a:spcPts val="500"/>
        </a:spcBef>
        <a:buClr>
          <a:srgbClr val="FF6C00"/>
        </a:buClr>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ts val="4533"/>
        </a:lnSpc>
        <a:spcBef>
          <a:spcPts val="500"/>
        </a:spcBef>
        <a:buClr>
          <a:srgbClr val="FF6C00"/>
        </a:buClr>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lnSpc>
          <a:spcPts val="4533"/>
        </a:lnSpc>
        <a:spcBef>
          <a:spcPts val="500"/>
        </a:spcBef>
        <a:buClr>
          <a:srgbClr val="FF6C00"/>
        </a:buClr>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latinLnBrk="0" hangingPunct="1">
        <a:lnSpc>
          <a:spcPts val="4533"/>
        </a:lnSpc>
        <a:spcBef>
          <a:spcPts val="500"/>
        </a:spcBef>
        <a:buClr>
          <a:srgbClr val="FF6C00"/>
        </a:buClr>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417" y="587815"/>
            <a:ext cx="10571344" cy="617012"/>
          </a:xfrm>
          <a:prstGeom prst="rect">
            <a:avLst/>
          </a:prstGeom>
        </p:spPr>
        <p:txBody>
          <a:bodyPr vert="horz" lIns="91440" tIns="0" rIns="91440" bIns="0" rtlCol="0" anchor="t" anchorCtr="0">
            <a:noAutofit/>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3" name="Text Placeholder 2"/>
          <p:cNvSpPr>
            <a:spLocks noGrp="1"/>
          </p:cNvSpPr>
          <p:nvPr>
            <p:ph type="body" idx="1"/>
          </p:nvPr>
        </p:nvSpPr>
        <p:spPr>
          <a:xfrm>
            <a:off x="624417" y="1435546"/>
            <a:ext cx="10571344" cy="4567639"/>
          </a:xfrm>
          <a:prstGeom prst="rect">
            <a:avLst/>
          </a:prstGeom>
        </p:spPr>
        <p:txBody>
          <a:bodyPr vert="horz" lIns="91440" tIns="0" rIns="91440" bIns="45720" rtlCol="0">
            <a:noAutofit/>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pic>
        <p:nvPicPr>
          <p:cNvPr id="10" name="Picture 9">
            <a:extLst>
              <a:ext uri="{FF2B5EF4-FFF2-40B4-BE49-F238E27FC236}">
                <a16:creationId xmlns:a16="http://schemas.microsoft.com/office/drawing/2014/main" id="{B4928590-4084-6B40-8DED-B4F8C98BED1B}"/>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768001" y="6069859"/>
            <a:ext cx="535785" cy="592667"/>
          </a:xfrm>
          <a:prstGeom prst="rect">
            <a:avLst/>
          </a:prstGeom>
        </p:spPr>
      </p:pic>
      <p:sp>
        <p:nvSpPr>
          <p:cNvPr id="4" name="Date Placeholder 3"/>
          <p:cNvSpPr>
            <a:spLocks noGrp="1"/>
          </p:cNvSpPr>
          <p:nvPr>
            <p:ph type="dt" sz="half" idx="2"/>
          </p:nvPr>
        </p:nvSpPr>
        <p:spPr>
          <a:xfrm>
            <a:off x="1392000" y="6296344"/>
            <a:ext cx="4114800" cy="217085"/>
          </a:xfrm>
          <a:prstGeom prst="rect">
            <a:avLst/>
          </a:prstGeom>
        </p:spPr>
        <p:txBody>
          <a:bodyPr vert="horz" lIns="0" tIns="0" rIns="0" bIns="0" rtlCol="0" anchor="t" anchorCtr="0"/>
          <a:lstStyle>
            <a:lvl1pPr algn="l">
              <a:defRPr sz="1067">
                <a:solidFill>
                  <a:schemeClr val="tx1">
                    <a:tint val="75000"/>
                  </a:schemeClr>
                </a:solidFill>
              </a:defRPr>
            </a:lvl1pPr>
          </a:lstStyle>
          <a:p>
            <a:fld id="{BD99D068-8CAD-2545-B8D9-2C0AE6CDDC0D}" type="datetime1">
              <a:rPr lang="en-US" smtClean="0"/>
              <a:t>6/10/2021</a:t>
            </a:fld>
            <a:endParaRPr lang="de-DE" dirty="0"/>
          </a:p>
        </p:txBody>
      </p:sp>
      <p:sp>
        <p:nvSpPr>
          <p:cNvPr id="5" name="Footer Placeholder 4"/>
          <p:cNvSpPr>
            <a:spLocks noGrp="1"/>
          </p:cNvSpPr>
          <p:nvPr>
            <p:ph type="ftr" sz="quarter" idx="3"/>
          </p:nvPr>
        </p:nvSpPr>
        <p:spPr>
          <a:xfrm>
            <a:off x="1392000" y="6041602"/>
            <a:ext cx="4114800" cy="216325"/>
          </a:xfrm>
          <a:prstGeom prst="rect">
            <a:avLst/>
          </a:prstGeom>
        </p:spPr>
        <p:txBody>
          <a:bodyPr vert="horz" lIns="0" tIns="0" rIns="0" bIns="0" rtlCol="0" anchor="t" anchorCtr="0"/>
          <a:lstStyle>
            <a:lvl1pPr algn="l">
              <a:defRPr sz="1067">
                <a:solidFill>
                  <a:schemeClr val="tx1">
                    <a:tint val="75000"/>
                  </a:schemeClr>
                </a:solidFill>
              </a:defRPr>
            </a:lvl1pPr>
          </a:lstStyle>
          <a:p>
            <a:endParaRPr lang="de-DE" dirty="0"/>
          </a:p>
        </p:txBody>
      </p:sp>
    </p:spTree>
    <p:extLst>
      <p:ext uri="{BB962C8B-B14F-4D97-AF65-F5344CB8AC3E}">
        <p14:creationId xmlns:p14="http://schemas.microsoft.com/office/powerpoint/2010/main" val="209215445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Lst>
  <p:hf sldNum="0" hdr="0"/>
  <p:txStyles>
    <p:titleStyle>
      <a:lvl1pPr algn="l" defTabSz="914377" rtl="0" eaLnBrk="1" latinLnBrk="0" hangingPunct="1">
        <a:lnSpc>
          <a:spcPts val="6400"/>
        </a:lnSpc>
        <a:spcBef>
          <a:spcPct val="0"/>
        </a:spcBef>
        <a:buNone/>
        <a:defRPr sz="4267" kern="1200">
          <a:solidFill>
            <a:schemeClr val="tx1"/>
          </a:solidFill>
          <a:latin typeface="+mj-lt"/>
          <a:ea typeface="+mj-ea"/>
          <a:cs typeface="+mj-cs"/>
        </a:defRPr>
      </a:lvl1pPr>
    </p:titleStyle>
    <p:bodyStyle>
      <a:lvl1pPr marL="355591" indent="-355591" algn="l" defTabSz="914377" rtl="0" eaLnBrk="1" latinLnBrk="0" hangingPunct="1">
        <a:lnSpc>
          <a:spcPts val="4533"/>
        </a:lnSpc>
        <a:spcBef>
          <a:spcPts val="0"/>
        </a:spcBef>
        <a:buClr>
          <a:srgbClr val="FF6C00"/>
        </a:buClr>
        <a:buFont typeface="Arial" panose="020B0604020202020204" pitchFamily="34" charset="0"/>
        <a:buChar char="•"/>
        <a:tabLst>
          <a:tab pos="355591" algn="l"/>
        </a:tabLst>
        <a:defRPr sz="2400" kern="1200">
          <a:solidFill>
            <a:schemeClr val="tx1"/>
          </a:solidFill>
          <a:latin typeface="+mn-lt"/>
          <a:ea typeface="+mn-ea"/>
          <a:cs typeface="+mn-cs"/>
        </a:defRPr>
      </a:lvl1pPr>
      <a:lvl2pPr marL="685783" indent="-228594" algn="l" defTabSz="914377" rtl="0" eaLnBrk="1" latinLnBrk="0" hangingPunct="1">
        <a:lnSpc>
          <a:spcPts val="4533"/>
        </a:lnSpc>
        <a:spcBef>
          <a:spcPts val="500"/>
        </a:spcBef>
        <a:buClr>
          <a:srgbClr val="FF6C00"/>
        </a:buClr>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ts val="4533"/>
        </a:lnSpc>
        <a:spcBef>
          <a:spcPts val="500"/>
        </a:spcBef>
        <a:buClr>
          <a:srgbClr val="FF6C00"/>
        </a:buClr>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lnSpc>
          <a:spcPts val="4533"/>
        </a:lnSpc>
        <a:spcBef>
          <a:spcPts val="500"/>
        </a:spcBef>
        <a:buClr>
          <a:srgbClr val="FF6C00"/>
        </a:buClr>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latinLnBrk="0" hangingPunct="1">
        <a:lnSpc>
          <a:spcPts val="4533"/>
        </a:lnSpc>
        <a:spcBef>
          <a:spcPts val="500"/>
        </a:spcBef>
        <a:buClr>
          <a:srgbClr val="FF6C00"/>
        </a:buClr>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392000" y="6296345"/>
            <a:ext cx="4114800" cy="217085"/>
          </a:xfrm>
          <a:prstGeom prst="rect">
            <a:avLst/>
          </a:prstGeom>
        </p:spPr>
        <p:txBody>
          <a:bodyPr vert="horz" lIns="0" tIns="0" rIns="0" bIns="0" rtlCol="0" anchor="t" anchorCtr="0">
            <a:normAutofit/>
          </a:bodyPr>
          <a:lstStyle>
            <a:lvl1pPr algn="l">
              <a:defRPr sz="960">
                <a:solidFill>
                  <a:schemeClr val="tx1">
                    <a:tint val="75000"/>
                  </a:schemeClr>
                </a:solidFill>
              </a:defRPr>
            </a:lvl1pPr>
          </a:lstStyle>
          <a:p>
            <a:fld id="{37FFCD0F-6FD7-423A-A678-0AA8290E11CF}" type="datetimeFigureOut">
              <a:rPr lang="de-DE" smtClean="0"/>
              <a:pPr/>
              <a:t>10.06.2021</a:t>
            </a:fld>
            <a:endParaRPr lang="de-DE"/>
          </a:p>
        </p:txBody>
      </p:sp>
      <p:sp>
        <p:nvSpPr>
          <p:cNvPr id="5" name="Footer Placeholder 4"/>
          <p:cNvSpPr>
            <a:spLocks noGrp="1"/>
          </p:cNvSpPr>
          <p:nvPr>
            <p:ph type="ftr" sz="quarter" idx="3"/>
          </p:nvPr>
        </p:nvSpPr>
        <p:spPr>
          <a:xfrm>
            <a:off x="1392000" y="6041604"/>
            <a:ext cx="4114800" cy="216325"/>
          </a:xfrm>
          <a:prstGeom prst="rect">
            <a:avLst/>
          </a:prstGeom>
        </p:spPr>
        <p:txBody>
          <a:bodyPr vert="horz" lIns="0" tIns="0" rIns="0" bIns="0" rtlCol="0" anchor="t" anchorCtr="0">
            <a:normAutofit/>
          </a:bodyPr>
          <a:lstStyle>
            <a:lvl1pPr algn="l">
              <a:defRPr sz="960">
                <a:solidFill>
                  <a:schemeClr val="tx1">
                    <a:tint val="75000"/>
                  </a:schemeClr>
                </a:solidFill>
              </a:defRPr>
            </a:lvl1pPr>
          </a:lstStyle>
          <a:p>
            <a:endParaRPr lang="de-DE"/>
          </a:p>
        </p:txBody>
      </p:sp>
      <p:cxnSp>
        <p:nvCxnSpPr>
          <p:cNvPr id="7" name="Straight Connector 6"/>
          <p:cNvCxnSpPr/>
          <p:nvPr userDrawn="1"/>
        </p:nvCxnSpPr>
        <p:spPr>
          <a:xfrm flipV="1">
            <a:off x="768351" y="5924553"/>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7" cstate="screen">
            <a:extLst>
              <a:ext uri="{28A0092B-C50C-407E-A947-70E740481C1C}">
                <a14:useLocalDpi xmlns:a14="http://schemas.microsoft.com/office/drawing/2010/main" val="0"/>
              </a:ext>
            </a:extLst>
          </a:blip>
          <a:stretch>
            <a:fillRect/>
          </a:stretch>
        </p:blipFill>
        <p:spPr>
          <a:xfrm>
            <a:off x="768002" y="6041602"/>
            <a:ext cx="535785" cy="592667"/>
          </a:xfrm>
          <a:prstGeom prst="rect">
            <a:avLst/>
          </a:prstGeom>
        </p:spPr>
      </p:pic>
      <p:sp>
        <p:nvSpPr>
          <p:cNvPr id="9" name="Title Placeholder 1"/>
          <p:cNvSpPr>
            <a:spLocks noGrp="1"/>
          </p:cNvSpPr>
          <p:nvPr>
            <p:ph type="title"/>
          </p:nvPr>
        </p:nvSpPr>
        <p:spPr>
          <a:xfrm>
            <a:off x="768001" y="587816"/>
            <a:ext cx="10655651" cy="617012"/>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768001" y="1435547"/>
            <a:ext cx="10655651" cy="456763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612035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Lst>
  <p:hf sldNum="0" hdr="0"/>
  <p:txStyles>
    <p:titleStyle>
      <a:lvl1pPr algn="l" defTabSz="822940" rtl="0" eaLnBrk="1" latinLnBrk="0" hangingPunct="1">
        <a:lnSpc>
          <a:spcPct val="100000"/>
        </a:lnSpc>
        <a:spcBef>
          <a:spcPct val="0"/>
        </a:spcBef>
        <a:buNone/>
        <a:defRPr sz="3360" kern="1200">
          <a:solidFill>
            <a:schemeClr val="tx1"/>
          </a:solidFill>
          <a:latin typeface="+mj-lt"/>
          <a:ea typeface="+mj-ea"/>
          <a:cs typeface="+mj-cs"/>
        </a:defRPr>
      </a:lvl1pPr>
    </p:titleStyle>
    <p:bodyStyle>
      <a:lvl1pPr marL="320032" indent="-320032" algn="l" defTabSz="822940" rtl="0" eaLnBrk="1" latinLnBrk="0" hangingPunct="1">
        <a:lnSpc>
          <a:spcPct val="100000"/>
        </a:lnSpc>
        <a:spcBef>
          <a:spcPts val="0"/>
        </a:spcBef>
        <a:spcAft>
          <a:spcPts val="720"/>
        </a:spcAft>
        <a:buClr>
          <a:srgbClr val="FF6C00"/>
        </a:buClr>
        <a:buFont typeface="Arial" panose="020B0604020202020204" pitchFamily="34" charset="0"/>
        <a:buChar char="•"/>
        <a:tabLst>
          <a:tab pos="320032" algn="l"/>
        </a:tabLst>
        <a:defRPr lang="nl-NL" sz="2160" kern="1200" dirty="0" smtClean="0">
          <a:solidFill>
            <a:schemeClr val="tx1"/>
          </a:solidFill>
          <a:latin typeface="+mn-lt"/>
          <a:ea typeface="+mn-ea"/>
          <a:cs typeface="+mn-cs"/>
        </a:defRPr>
      </a:lvl1pPr>
      <a:lvl2pPr marL="617204" indent="-205735" algn="l" defTabSz="822940" rtl="0" eaLnBrk="1" latinLnBrk="0" hangingPunct="1">
        <a:lnSpc>
          <a:spcPct val="100000"/>
        </a:lnSpc>
        <a:spcBef>
          <a:spcPts val="450"/>
        </a:spcBef>
        <a:spcAft>
          <a:spcPts val="720"/>
        </a:spcAft>
        <a:buClr>
          <a:srgbClr val="FF6C00"/>
        </a:buClr>
        <a:buFont typeface="Arial" panose="020B0604020202020204" pitchFamily="34" charset="0"/>
        <a:buChar char="−"/>
        <a:defRPr lang="nl-NL" sz="1920" kern="1200" dirty="0" smtClean="0">
          <a:solidFill>
            <a:schemeClr val="tx1"/>
          </a:solidFill>
          <a:latin typeface="+mn-lt"/>
          <a:ea typeface="+mn-ea"/>
          <a:cs typeface="+mn-cs"/>
        </a:defRPr>
      </a:lvl2pPr>
      <a:lvl3pPr marL="1028674" indent="-205735" algn="l" defTabSz="822940" rtl="0" eaLnBrk="1" latinLnBrk="0" hangingPunct="1">
        <a:lnSpc>
          <a:spcPct val="100000"/>
        </a:lnSpc>
        <a:spcBef>
          <a:spcPts val="450"/>
        </a:spcBef>
        <a:spcAft>
          <a:spcPts val="720"/>
        </a:spcAft>
        <a:buClr>
          <a:srgbClr val="FF6C00"/>
        </a:buClr>
        <a:buFont typeface="Courier New" panose="02070309020205020404" pitchFamily="49" charset="0"/>
        <a:buChar char="o"/>
        <a:defRPr lang="nl-NL" sz="1920" kern="1200" dirty="0" smtClean="0">
          <a:solidFill>
            <a:schemeClr val="tx1"/>
          </a:solidFill>
          <a:latin typeface="+mn-lt"/>
          <a:ea typeface="+mn-ea"/>
          <a:cs typeface="+mn-cs"/>
        </a:defRPr>
      </a:lvl3pPr>
      <a:lvl4pPr marL="1440144" indent="-205735" algn="l" defTabSz="822940" rtl="0" eaLnBrk="1" latinLnBrk="0" hangingPunct="1">
        <a:lnSpc>
          <a:spcPct val="100000"/>
        </a:lnSpc>
        <a:spcBef>
          <a:spcPts val="450"/>
        </a:spcBef>
        <a:spcAft>
          <a:spcPts val="720"/>
        </a:spcAft>
        <a:buClr>
          <a:srgbClr val="FF6C00"/>
        </a:buClr>
        <a:buFont typeface="Courier New" panose="02070309020205020404" pitchFamily="49" charset="0"/>
        <a:buChar char="o"/>
        <a:defRPr lang="nl-NL" sz="1920" kern="1200" dirty="0" smtClean="0">
          <a:solidFill>
            <a:schemeClr val="tx1"/>
          </a:solidFill>
          <a:latin typeface="+mn-lt"/>
          <a:ea typeface="+mn-ea"/>
          <a:cs typeface="+mn-cs"/>
        </a:defRPr>
      </a:lvl4pPr>
      <a:lvl5pPr marL="1851614" indent="-205735" algn="l" defTabSz="822940" rtl="0" eaLnBrk="1" latinLnBrk="0" hangingPunct="1">
        <a:lnSpc>
          <a:spcPct val="100000"/>
        </a:lnSpc>
        <a:spcBef>
          <a:spcPts val="450"/>
        </a:spcBef>
        <a:spcAft>
          <a:spcPts val="720"/>
        </a:spcAft>
        <a:buClr>
          <a:srgbClr val="FF6C00"/>
        </a:buClr>
        <a:buFont typeface="Courier New" panose="02070309020205020404" pitchFamily="49" charset="0"/>
        <a:buChar char="o"/>
        <a:defRPr lang="de-DE" sz="1920" kern="1200" dirty="0">
          <a:solidFill>
            <a:schemeClr val="tx1"/>
          </a:solidFill>
          <a:latin typeface="+mn-lt"/>
          <a:ea typeface="+mn-ea"/>
          <a:cs typeface="+mn-cs"/>
        </a:defRPr>
      </a:lvl5pPr>
      <a:lvl6pPr marL="2057348" indent="0" algn="l" defTabSz="822940" rtl="0" eaLnBrk="1" latinLnBrk="0" hangingPunct="1">
        <a:lnSpc>
          <a:spcPct val="90000"/>
        </a:lnSpc>
        <a:spcBef>
          <a:spcPts val="450"/>
        </a:spcBef>
        <a:buFont typeface="Arial" panose="020B0604020202020204" pitchFamily="34" charset="0"/>
        <a:buNone/>
        <a:defRPr sz="1620" kern="1200">
          <a:solidFill>
            <a:schemeClr val="tx1"/>
          </a:solidFill>
          <a:latin typeface="+mn-lt"/>
          <a:ea typeface="+mn-ea"/>
          <a:cs typeface="+mn-cs"/>
        </a:defRPr>
      </a:lvl6pPr>
      <a:lvl7pPr marL="267455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02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492"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40" rtl="0" eaLnBrk="1" latinLnBrk="0" hangingPunct="1">
        <a:defRPr sz="1620" kern="1200">
          <a:solidFill>
            <a:schemeClr val="tx1"/>
          </a:solidFill>
          <a:latin typeface="+mn-lt"/>
          <a:ea typeface="+mn-ea"/>
          <a:cs typeface="+mn-cs"/>
        </a:defRPr>
      </a:lvl1pPr>
      <a:lvl2pPr marL="411470" algn="l" defTabSz="822940" rtl="0" eaLnBrk="1" latinLnBrk="0" hangingPunct="1">
        <a:defRPr sz="1620" kern="1200">
          <a:solidFill>
            <a:schemeClr val="tx1"/>
          </a:solidFill>
          <a:latin typeface="+mn-lt"/>
          <a:ea typeface="+mn-ea"/>
          <a:cs typeface="+mn-cs"/>
        </a:defRPr>
      </a:lvl2pPr>
      <a:lvl3pPr marL="822940" algn="l" defTabSz="822940" rtl="0" eaLnBrk="1" latinLnBrk="0" hangingPunct="1">
        <a:defRPr sz="1620" kern="1200">
          <a:solidFill>
            <a:schemeClr val="tx1"/>
          </a:solidFill>
          <a:latin typeface="+mn-lt"/>
          <a:ea typeface="+mn-ea"/>
          <a:cs typeface="+mn-cs"/>
        </a:defRPr>
      </a:lvl3pPr>
      <a:lvl4pPr marL="1234410" algn="l" defTabSz="822940" rtl="0" eaLnBrk="1" latinLnBrk="0" hangingPunct="1">
        <a:defRPr sz="1620" kern="1200">
          <a:solidFill>
            <a:schemeClr val="tx1"/>
          </a:solidFill>
          <a:latin typeface="+mn-lt"/>
          <a:ea typeface="+mn-ea"/>
          <a:cs typeface="+mn-cs"/>
        </a:defRPr>
      </a:lvl4pPr>
      <a:lvl5pPr marL="1645879" algn="l" defTabSz="822940" rtl="0" eaLnBrk="1" latinLnBrk="0" hangingPunct="1">
        <a:defRPr sz="1620" kern="1200">
          <a:solidFill>
            <a:schemeClr val="tx1"/>
          </a:solidFill>
          <a:latin typeface="+mn-lt"/>
          <a:ea typeface="+mn-ea"/>
          <a:cs typeface="+mn-cs"/>
        </a:defRPr>
      </a:lvl5pPr>
      <a:lvl6pPr marL="2057348" algn="l" defTabSz="822940" rtl="0" eaLnBrk="1" latinLnBrk="0" hangingPunct="1">
        <a:defRPr sz="1620" kern="1200">
          <a:solidFill>
            <a:schemeClr val="tx1"/>
          </a:solidFill>
          <a:latin typeface="+mn-lt"/>
          <a:ea typeface="+mn-ea"/>
          <a:cs typeface="+mn-cs"/>
        </a:defRPr>
      </a:lvl6pPr>
      <a:lvl7pPr marL="2468818" algn="l" defTabSz="822940" rtl="0" eaLnBrk="1" latinLnBrk="0" hangingPunct="1">
        <a:defRPr sz="1620" kern="1200">
          <a:solidFill>
            <a:schemeClr val="tx1"/>
          </a:solidFill>
          <a:latin typeface="+mn-lt"/>
          <a:ea typeface="+mn-ea"/>
          <a:cs typeface="+mn-cs"/>
        </a:defRPr>
      </a:lvl7pPr>
      <a:lvl8pPr marL="2880288" algn="l" defTabSz="822940" rtl="0" eaLnBrk="1" latinLnBrk="0" hangingPunct="1">
        <a:defRPr sz="1620" kern="1200">
          <a:solidFill>
            <a:schemeClr val="tx1"/>
          </a:solidFill>
          <a:latin typeface="+mn-lt"/>
          <a:ea typeface="+mn-ea"/>
          <a:cs typeface="+mn-cs"/>
        </a:defRPr>
      </a:lvl8pPr>
      <a:lvl9pPr marL="3291758" algn="l" defTabSz="82294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22.sv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9.xml"/><Relationship Id="rId5" Type="http://schemas.openxmlformats.org/officeDocument/2006/relationships/image" Target="../media/image2.png"/><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24.svg"/></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sv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9.xml"/><Relationship Id="rId5" Type="http://schemas.openxmlformats.org/officeDocument/2006/relationships/image" Target="../media/image31.png"/><Relationship Id="rId4"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2.xml"/><Relationship Id="rId5" Type="http://schemas.openxmlformats.org/officeDocument/2006/relationships/image" Target="../media/image26.sv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image" Target="../media/image9.png"/><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image" Target="../media/image9.png"/><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hyperlink" Target="mailto:r.taylor.1@elsevier.com" TargetMode="External"/><Relationship Id="rId3" Type="http://schemas.openxmlformats.org/officeDocument/2006/relationships/image" Target="../media/image21.png"/><Relationship Id="rId7" Type="http://schemas.openxmlformats.org/officeDocument/2006/relationships/hyperlink" Target="http://evolvesupport.elsevier.com/" TargetMode="External"/><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8" Type="http://schemas.openxmlformats.org/officeDocument/2006/relationships/hyperlink" Target="https://evolve.elsevier.com/education" TargetMode="External"/><Relationship Id="rId3" Type="http://schemas.openxmlformats.org/officeDocument/2006/relationships/image" Target="../media/image23.png"/><Relationship Id="rId7" Type="http://schemas.openxmlformats.org/officeDocument/2006/relationships/hyperlink" Target="mailto:r.taylor.1@elsevier.com" TargetMode="External"/><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hyperlink" Target="mailto:e.carlson@elsevier.com" TargetMode="External"/><Relationship Id="rId5" Type="http://schemas.openxmlformats.org/officeDocument/2006/relationships/image" Target="../media/image35.png"/><Relationship Id="rId10" Type="http://schemas.openxmlformats.org/officeDocument/2006/relationships/hyperlink" Target="http://evolvesupport.elsevier.com/" TargetMode="External"/><Relationship Id="rId4" Type="http://schemas.openxmlformats.org/officeDocument/2006/relationships/image" Target="../media/image26.svg"/><Relationship Id="rId9" Type="http://schemas.openxmlformats.org/officeDocument/2006/relationships/hyperlink" Target="https://evolve.elsevier.com/education/training/evolve-li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EFA4AA2-34E3-0F4A-B108-DE35F3A6B900}"/>
              </a:ext>
            </a:extLst>
          </p:cNvPr>
          <p:cNvSpPr/>
          <p:nvPr/>
        </p:nvSpPr>
        <p:spPr>
          <a:xfrm>
            <a:off x="0" y="0"/>
            <a:ext cx="12192000" cy="6858000"/>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p:cNvSpPr/>
          <p:nvPr/>
        </p:nvSpPr>
        <p:spPr>
          <a:xfrm>
            <a:off x="78658" y="1147916"/>
            <a:ext cx="4331567" cy="3463413"/>
          </a:xfrm>
          <a:prstGeom prst="rect">
            <a:avLst/>
          </a:prstGeom>
          <a:solidFill>
            <a:schemeClr val="bg1"/>
          </a:solidFill>
        </p:spPr>
      </p:sp>
      <p:sp>
        <p:nvSpPr>
          <p:cNvPr id="3" name="TextBox 3"/>
          <p:cNvSpPr txBox="1"/>
          <p:nvPr/>
        </p:nvSpPr>
        <p:spPr>
          <a:xfrm>
            <a:off x="5447488" y="2361605"/>
            <a:ext cx="6058713" cy="615553"/>
          </a:xfrm>
          <a:prstGeom prst="rect">
            <a:avLst/>
          </a:prstGeom>
        </p:spPr>
        <p:txBody>
          <a:bodyPr wrap="square" lIns="0" tIns="0" rIns="0" bIns="0" rtlCol="0" anchor="t">
            <a:spAutoFit/>
          </a:bodyPr>
          <a:lstStyle/>
          <a:p>
            <a:pPr algn="r"/>
            <a:r>
              <a:rPr lang="en-US" sz="4000" b="1" spc="-90" dirty="0">
                <a:solidFill>
                  <a:schemeClr val="accent2"/>
                </a:solidFill>
                <a:latin typeface="+mj-lt"/>
              </a:rPr>
              <a:t>Elsevier Resources</a:t>
            </a:r>
          </a:p>
        </p:txBody>
      </p:sp>
      <p:grpSp>
        <p:nvGrpSpPr>
          <p:cNvPr id="6" name="Group 6"/>
          <p:cNvGrpSpPr/>
          <p:nvPr/>
        </p:nvGrpSpPr>
        <p:grpSpPr>
          <a:xfrm>
            <a:off x="911222" y="1582974"/>
            <a:ext cx="4679670" cy="1550735"/>
            <a:chOff x="0" y="0"/>
            <a:chExt cx="9359340" cy="3101471"/>
          </a:xfrm>
          <a:solidFill>
            <a:schemeClr val="accent2"/>
          </a:solidFill>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9359340" cy="795544"/>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795544"/>
              <a:ext cx="9359340" cy="795544"/>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510383"/>
              <a:ext cx="9359340" cy="795544"/>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305927"/>
              <a:ext cx="9359340" cy="795544"/>
            </a:xfrm>
            <a:prstGeom prst="rect">
              <a:avLst/>
            </a:prstGeom>
          </p:spPr>
        </p:pic>
      </p:grpSp>
      <p:pic>
        <p:nvPicPr>
          <p:cNvPr id="14" name="Picture 13">
            <a:extLst>
              <a:ext uri="{FF2B5EF4-FFF2-40B4-BE49-F238E27FC236}">
                <a16:creationId xmlns:a16="http://schemas.microsoft.com/office/drawing/2014/main" id="{CDF2F047-0958-A54F-A4E2-22C32B468C4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0" y="-19664"/>
            <a:ext cx="5876067" cy="6062879"/>
          </a:xfrm>
          <a:prstGeom prst="rect">
            <a:avLst/>
          </a:prstGeom>
        </p:spPr>
      </p:pic>
      <p:sp>
        <p:nvSpPr>
          <p:cNvPr id="11" name="TextBox 11"/>
          <p:cNvSpPr txBox="1"/>
          <p:nvPr/>
        </p:nvSpPr>
        <p:spPr>
          <a:xfrm>
            <a:off x="2027104" y="3972231"/>
            <a:ext cx="2139315" cy="307777"/>
          </a:xfrm>
          <a:prstGeom prst="rect">
            <a:avLst/>
          </a:prstGeom>
        </p:spPr>
        <p:txBody>
          <a:bodyPr wrap="square" lIns="0" tIns="0" rIns="0" bIns="0" rtlCol="0" anchor="t">
            <a:spAutoFit/>
          </a:bodyPr>
          <a:lstStyle/>
          <a:p>
            <a:pPr algn="r">
              <a:lnSpc>
                <a:spcPts val="2410"/>
              </a:lnSpc>
            </a:pPr>
            <a:r>
              <a:rPr lang="en-US" sz="2133" spc="213" dirty="0">
                <a:solidFill>
                  <a:schemeClr val="accent5"/>
                </a:solidFill>
              </a:rPr>
              <a:t>June 10, 2021</a:t>
            </a:r>
          </a:p>
        </p:txBody>
      </p:sp>
      <p:sp>
        <p:nvSpPr>
          <p:cNvPr id="12" name="TextBox 12"/>
          <p:cNvSpPr txBox="1"/>
          <p:nvPr/>
        </p:nvSpPr>
        <p:spPr>
          <a:xfrm>
            <a:off x="1019521" y="5364833"/>
            <a:ext cx="7017120" cy="283219"/>
          </a:xfrm>
          <a:prstGeom prst="rect">
            <a:avLst/>
          </a:prstGeom>
        </p:spPr>
        <p:txBody>
          <a:bodyPr wrap="square" lIns="0" tIns="0" rIns="0" bIns="0" rtlCol="0" anchor="t">
            <a:spAutoFit/>
          </a:bodyPr>
          <a:lstStyle/>
          <a:p>
            <a:pPr>
              <a:lnSpc>
                <a:spcPct val="150000"/>
              </a:lnSpc>
            </a:pPr>
            <a:r>
              <a:rPr lang="en-US" sz="1400" b="1" dirty="0"/>
              <a:t>Julie Robertson</a:t>
            </a:r>
            <a:r>
              <a:rPr lang="en-US" sz="1400" dirty="0"/>
              <a:t>, Associate Regional Manager, Elsevier Canada</a:t>
            </a:r>
          </a:p>
        </p:txBody>
      </p:sp>
      <p:sp>
        <p:nvSpPr>
          <p:cNvPr id="15" name="TextBox 3">
            <a:extLst>
              <a:ext uri="{FF2B5EF4-FFF2-40B4-BE49-F238E27FC236}">
                <a16:creationId xmlns:a16="http://schemas.microsoft.com/office/drawing/2014/main" id="{E47A35AC-FCCD-3444-B849-A00F8B5B6C5C}"/>
              </a:ext>
            </a:extLst>
          </p:cNvPr>
          <p:cNvSpPr txBox="1"/>
          <p:nvPr/>
        </p:nvSpPr>
        <p:spPr>
          <a:xfrm>
            <a:off x="5566095" y="3600887"/>
            <a:ext cx="5821498" cy="1107996"/>
          </a:xfrm>
          <a:prstGeom prst="rect">
            <a:avLst/>
          </a:prstGeom>
        </p:spPr>
        <p:txBody>
          <a:bodyPr wrap="square" lIns="0" tIns="0" rIns="0" bIns="0" rtlCol="0" anchor="t">
            <a:spAutoFit/>
          </a:bodyPr>
          <a:lstStyle/>
          <a:p>
            <a:pPr algn="r"/>
            <a:r>
              <a:rPr lang="en-US" sz="3600" i="1" spc="-90" dirty="0">
                <a:solidFill>
                  <a:schemeClr val="tx2"/>
                </a:solidFill>
              </a:rPr>
              <a:t>Digital Tools You Can Implement Today</a:t>
            </a:r>
          </a:p>
        </p:txBody>
      </p:sp>
      <p:sp>
        <p:nvSpPr>
          <p:cNvPr id="16" name="Text Placeholder 9">
            <a:extLst>
              <a:ext uri="{FF2B5EF4-FFF2-40B4-BE49-F238E27FC236}">
                <a16:creationId xmlns:a16="http://schemas.microsoft.com/office/drawing/2014/main" id="{8F05768D-D6A4-0647-8557-DCECE3C3C058}"/>
              </a:ext>
            </a:extLst>
          </p:cNvPr>
          <p:cNvSpPr txBox="1">
            <a:spLocks/>
          </p:cNvSpPr>
          <p:nvPr/>
        </p:nvSpPr>
        <p:spPr>
          <a:xfrm>
            <a:off x="10417552" y="642007"/>
            <a:ext cx="1049728" cy="11520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33"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Edit Master text styles</a:t>
            </a:r>
          </a:p>
        </p:txBody>
      </p:sp>
    </p:spTree>
    <p:extLst>
      <p:ext uri="{BB962C8B-B14F-4D97-AF65-F5344CB8AC3E}">
        <p14:creationId xmlns:p14="http://schemas.microsoft.com/office/powerpoint/2010/main" val="668896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58C0EC53-0519-7F48-A5DE-A4B5DF78375E}"/>
              </a:ext>
            </a:extLst>
          </p:cNvPr>
          <p:cNvSpPr/>
          <p:nvPr/>
        </p:nvSpPr>
        <p:spPr>
          <a:xfrm>
            <a:off x="0" y="0"/>
            <a:ext cx="12192000" cy="6858000"/>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p:cNvSpPr/>
          <p:nvPr/>
        </p:nvSpPr>
        <p:spPr>
          <a:xfrm>
            <a:off x="8456368" y="-39636"/>
            <a:ext cx="3735632" cy="725436"/>
          </a:xfrm>
          <a:prstGeom prst="rect">
            <a:avLst/>
          </a:prstGeom>
          <a:solidFill>
            <a:schemeClr val="bg1"/>
          </a:solidFill>
        </p:spPr>
      </p:sp>
      <p:grpSp>
        <p:nvGrpSpPr>
          <p:cNvPr id="3" name="Group 3"/>
          <p:cNvGrpSpPr/>
          <p:nvPr/>
        </p:nvGrpSpPr>
        <p:grpSpPr>
          <a:xfrm rot="-5400000">
            <a:off x="7984350" y="-1672044"/>
            <a:ext cx="4679670" cy="1550735"/>
            <a:chOff x="0" y="0"/>
            <a:chExt cx="9359340" cy="3101471"/>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9359340" cy="795544"/>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795544"/>
              <a:ext cx="9359340" cy="795544"/>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510383"/>
              <a:ext cx="9359340" cy="795544"/>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305927"/>
              <a:ext cx="9359340" cy="795544"/>
            </a:xfrm>
            <a:prstGeom prst="rect">
              <a:avLst/>
            </a:prstGeom>
          </p:spPr>
        </p:pic>
      </p:grpSp>
      <p:sp>
        <p:nvSpPr>
          <p:cNvPr id="8" name="AutoShape 8"/>
          <p:cNvSpPr/>
          <p:nvPr/>
        </p:nvSpPr>
        <p:spPr>
          <a:xfrm>
            <a:off x="0" y="6132564"/>
            <a:ext cx="3735632" cy="725436"/>
          </a:xfrm>
          <a:prstGeom prst="rect">
            <a:avLst/>
          </a:prstGeom>
          <a:solidFill>
            <a:schemeClr val="bg1"/>
          </a:solidFill>
        </p:spPr>
      </p:sp>
      <p:grpSp>
        <p:nvGrpSpPr>
          <p:cNvPr id="9" name="Group 9"/>
          <p:cNvGrpSpPr/>
          <p:nvPr/>
        </p:nvGrpSpPr>
        <p:grpSpPr>
          <a:xfrm rot="-5400000">
            <a:off x="-69681" y="7004213"/>
            <a:ext cx="4679670" cy="1550735"/>
            <a:chOff x="0" y="0"/>
            <a:chExt cx="9359340" cy="3101471"/>
          </a:xfrm>
        </p:grpSpPr>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9359340" cy="795544"/>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795544"/>
              <a:ext cx="9359340" cy="795544"/>
            </a:xfrm>
            <a:prstGeom prst="rect">
              <a:avLst/>
            </a:prstGeom>
          </p:spPr>
        </p:pic>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510383"/>
              <a:ext cx="9359340" cy="795544"/>
            </a:xfrm>
            <a:prstGeom prst="rect">
              <a:avLst/>
            </a:prstGeom>
          </p:spPr>
        </p:pic>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305927"/>
              <a:ext cx="9359340" cy="795544"/>
            </a:xfrm>
            <a:prstGeom prst="rect">
              <a:avLst/>
            </a:prstGeom>
          </p:spPr>
        </p:pic>
      </p:grpSp>
      <p:grpSp>
        <p:nvGrpSpPr>
          <p:cNvPr id="14" name="Group 14"/>
          <p:cNvGrpSpPr/>
          <p:nvPr/>
        </p:nvGrpSpPr>
        <p:grpSpPr>
          <a:xfrm rot="-10800000">
            <a:off x="10791256" y="4621465"/>
            <a:ext cx="4679670" cy="1550735"/>
            <a:chOff x="0" y="0"/>
            <a:chExt cx="9359340" cy="3101471"/>
          </a:xfrm>
        </p:grpSpPr>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9359340" cy="795544"/>
            </a:xfrm>
            <a:prstGeom prst="rect">
              <a:avLst/>
            </a:prstGeom>
          </p:spPr>
        </p:pic>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795544"/>
              <a:ext cx="9359340" cy="795544"/>
            </a:xfrm>
            <a:prstGeom prst="rect">
              <a:avLst/>
            </a:prstGeom>
          </p:spPr>
        </p:pic>
        <p:pic>
          <p:nvPicPr>
            <p:cNvPr id="17" name="Picture 1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510383"/>
              <a:ext cx="9359340" cy="795544"/>
            </a:xfrm>
            <a:prstGeom prst="rect">
              <a:avLst/>
            </a:prstGeom>
          </p:spPr>
        </p:pic>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305927"/>
              <a:ext cx="9359340" cy="795544"/>
            </a:xfrm>
            <a:prstGeom prst="rect">
              <a:avLst/>
            </a:prstGeom>
          </p:spPr>
        </p:pic>
      </p:grpSp>
      <p:grpSp>
        <p:nvGrpSpPr>
          <p:cNvPr id="19" name="Group 19"/>
          <p:cNvGrpSpPr/>
          <p:nvPr/>
        </p:nvGrpSpPr>
        <p:grpSpPr>
          <a:xfrm rot="-10800000">
            <a:off x="-3248891" y="685801"/>
            <a:ext cx="4679670" cy="1550735"/>
            <a:chOff x="0" y="0"/>
            <a:chExt cx="9359340" cy="3101471"/>
          </a:xfrm>
        </p:grpSpPr>
        <p:pic>
          <p:nvPicPr>
            <p:cNvPr id="20"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9359340" cy="795544"/>
            </a:xfrm>
            <a:prstGeom prst="rect">
              <a:avLst/>
            </a:prstGeom>
          </p:spPr>
        </p:pic>
        <p:pic>
          <p:nvPicPr>
            <p:cNvPr id="21"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795544"/>
              <a:ext cx="9359340" cy="795544"/>
            </a:xfrm>
            <a:prstGeom prst="rect">
              <a:avLst/>
            </a:prstGeom>
          </p:spPr>
        </p:pic>
        <p:pic>
          <p:nvPicPr>
            <p:cNvPr id="22" name="Picture 2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510383"/>
              <a:ext cx="9359340" cy="795544"/>
            </a:xfrm>
            <a:prstGeom prst="rect">
              <a:avLst/>
            </a:prstGeom>
          </p:spPr>
        </p:pic>
        <p:pic>
          <p:nvPicPr>
            <p:cNvPr id="23" name="Picture 2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305927"/>
              <a:ext cx="9359340" cy="795544"/>
            </a:xfrm>
            <a:prstGeom prst="rect">
              <a:avLst/>
            </a:prstGeom>
          </p:spPr>
        </p:pic>
      </p:grpSp>
      <p:sp>
        <p:nvSpPr>
          <p:cNvPr id="24" name="TextBox 24"/>
          <p:cNvSpPr txBox="1"/>
          <p:nvPr/>
        </p:nvSpPr>
        <p:spPr>
          <a:xfrm>
            <a:off x="2696285" y="3035366"/>
            <a:ext cx="6807033" cy="787267"/>
          </a:xfrm>
          <a:prstGeom prst="rect">
            <a:avLst/>
          </a:prstGeom>
        </p:spPr>
        <p:txBody>
          <a:bodyPr lIns="0" tIns="0" rIns="0" bIns="0" rtlCol="0" anchor="t">
            <a:spAutoFit/>
          </a:bodyPr>
          <a:lstStyle/>
          <a:p>
            <a:pPr algn="ctr">
              <a:lnSpc>
                <a:spcPts val="6000"/>
              </a:lnSpc>
            </a:pPr>
            <a:r>
              <a:rPr lang="en-US" sz="7200" b="1" spc="300" dirty="0">
                <a:solidFill>
                  <a:schemeClr val="accent2"/>
                </a:solidFill>
                <a:latin typeface="+mj-lt"/>
              </a:rPr>
              <a:t>Q&amp;A</a:t>
            </a:r>
          </a:p>
        </p:txBody>
      </p:sp>
      <p:sp>
        <p:nvSpPr>
          <p:cNvPr id="38" name="Text Placeholder 9">
            <a:extLst>
              <a:ext uri="{FF2B5EF4-FFF2-40B4-BE49-F238E27FC236}">
                <a16:creationId xmlns:a16="http://schemas.microsoft.com/office/drawing/2014/main" id="{793BBD35-3991-9042-BD43-3FCD16CED8DD}"/>
              </a:ext>
            </a:extLst>
          </p:cNvPr>
          <p:cNvSpPr txBox="1">
            <a:spLocks/>
          </p:cNvSpPr>
          <p:nvPr/>
        </p:nvSpPr>
        <p:spPr>
          <a:xfrm>
            <a:off x="386584" y="4974335"/>
            <a:ext cx="709863" cy="779023"/>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33"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Edit Master text styles</a:t>
            </a:r>
          </a:p>
        </p:txBody>
      </p:sp>
    </p:spTree>
    <p:extLst>
      <p:ext uri="{BB962C8B-B14F-4D97-AF65-F5344CB8AC3E}">
        <p14:creationId xmlns:p14="http://schemas.microsoft.com/office/powerpoint/2010/main" val="2347659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73BA398-B2DE-404B-9AD6-8C190FA07B61}"/>
              </a:ext>
            </a:extLst>
          </p:cNvPr>
          <p:cNvSpPr/>
          <p:nvPr/>
        </p:nvSpPr>
        <p:spPr>
          <a:xfrm>
            <a:off x="0" y="0"/>
            <a:ext cx="12192000" cy="6858000"/>
          </a:xfrm>
          <a:prstGeom prst="rect">
            <a:avLst/>
          </a:prstGeom>
          <a:solidFill>
            <a:srgbClr val="AC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
          <p:cNvGrpSpPr/>
          <p:nvPr/>
        </p:nvGrpSpPr>
        <p:grpSpPr>
          <a:xfrm rot="5400000">
            <a:off x="7282454" y="3377919"/>
            <a:ext cx="4679670" cy="1550735"/>
            <a:chOff x="0" y="0"/>
            <a:chExt cx="9359340" cy="3101471"/>
          </a:xfrm>
          <a:solidFill>
            <a:schemeClr val="bg1"/>
          </a:solidFill>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9359340" cy="795544"/>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795544"/>
              <a:ext cx="9359340" cy="795544"/>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510383"/>
              <a:ext cx="9359340" cy="795544"/>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305927"/>
              <a:ext cx="9359340" cy="795544"/>
            </a:xfrm>
            <a:prstGeom prst="rect">
              <a:avLst/>
            </a:prstGeom>
          </p:spPr>
        </p:pic>
      </p:grpSp>
      <p:grpSp>
        <p:nvGrpSpPr>
          <p:cNvPr id="8" name="Group 8"/>
          <p:cNvGrpSpPr/>
          <p:nvPr/>
        </p:nvGrpSpPr>
        <p:grpSpPr>
          <a:xfrm rot="-5400000">
            <a:off x="7636279" y="2302280"/>
            <a:ext cx="4559368" cy="4552073"/>
            <a:chOff x="0" y="0"/>
            <a:chExt cx="6350000" cy="6339840"/>
          </a:xfrm>
          <a:solidFill>
            <a:schemeClr val="bg1"/>
          </a:solidFill>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sp>
        <p:nvSpPr>
          <p:cNvPr id="14" name="TextBox 14"/>
          <p:cNvSpPr txBox="1"/>
          <p:nvPr/>
        </p:nvSpPr>
        <p:spPr>
          <a:xfrm>
            <a:off x="8659257" y="482447"/>
            <a:ext cx="3117773" cy="1231106"/>
          </a:xfrm>
          <a:prstGeom prst="rect">
            <a:avLst/>
          </a:prstGeom>
        </p:spPr>
        <p:txBody>
          <a:bodyPr wrap="square" lIns="0" tIns="0" rIns="0" bIns="0" rtlCol="0" anchor="t">
            <a:spAutoFit/>
          </a:bodyPr>
          <a:lstStyle/>
          <a:p>
            <a:pPr algn="r"/>
            <a:r>
              <a:rPr lang="en-US" sz="1600" b="1" spc="-90" dirty="0">
                <a:solidFill>
                  <a:schemeClr val="accent2"/>
                </a:solidFill>
                <a:latin typeface="+mj-lt"/>
              </a:rPr>
              <a:t>Elsevier Resources:</a:t>
            </a:r>
          </a:p>
          <a:p>
            <a:pPr algn="r"/>
            <a:r>
              <a:rPr lang="en-US" sz="1600" b="1" spc="-90" dirty="0">
                <a:solidFill>
                  <a:schemeClr val="accent2"/>
                </a:solidFill>
                <a:latin typeface="+mj-lt"/>
              </a:rPr>
              <a:t>Northern College Breakout Session</a:t>
            </a:r>
          </a:p>
          <a:p>
            <a:pPr algn="r"/>
            <a:r>
              <a:rPr lang="en-US" sz="1600" b="1" spc="-90" dirty="0">
                <a:solidFill>
                  <a:schemeClr val="accent2"/>
                </a:solidFill>
                <a:latin typeface="+mj-lt"/>
              </a:rPr>
              <a:t> </a:t>
            </a:r>
          </a:p>
          <a:p>
            <a:pPr algn="r"/>
            <a:r>
              <a:rPr lang="en-US" sz="1600" b="1" spc="-90" dirty="0">
                <a:solidFill>
                  <a:schemeClr val="accent2"/>
                </a:solidFill>
                <a:latin typeface="+mj-lt"/>
              </a:rPr>
              <a:t>Digital Tools You Can Implement Today</a:t>
            </a:r>
          </a:p>
        </p:txBody>
      </p:sp>
      <p:pic>
        <p:nvPicPr>
          <p:cNvPr id="21" name="Picture 20">
            <a:extLst>
              <a:ext uri="{FF2B5EF4-FFF2-40B4-BE49-F238E27FC236}">
                <a16:creationId xmlns:a16="http://schemas.microsoft.com/office/drawing/2014/main" id="{984B454B-8BF7-CD4E-B12A-A9562BBC85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7226" y="4764295"/>
            <a:ext cx="1436853" cy="1436853"/>
          </a:xfrm>
          <a:prstGeom prst="rect">
            <a:avLst/>
          </a:prstGeom>
        </p:spPr>
      </p:pic>
      <p:pic>
        <p:nvPicPr>
          <p:cNvPr id="30" name="Picture 29">
            <a:extLst>
              <a:ext uri="{FF2B5EF4-FFF2-40B4-BE49-F238E27FC236}">
                <a16:creationId xmlns:a16="http://schemas.microsoft.com/office/drawing/2014/main" id="{D561DB66-85D8-EE4D-B205-10090AE32DCC}"/>
              </a:ext>
            </a:extLst>
          </p:cNvPr>
          <p:cNvPicPr>
            <a:picLocks noChangeAspect="1"/>
          </p:cNvPicPr>
          <p:nvPr/>
        </p:nvPicPr>
        <p:blipFill>
          <a:blip r:embed="rId6"/>
          <a:stretch>
            <a:fillRect/>
          </a:stretch>
        </p:blipFill>
        <p:spPr>
          <a:xfrm>
            <a:off x="464741" y="5785761"/>
            <a:ext cx="630030" cy="701162"/>
          </a:xfrm>
          <a:prstGeom prst="rect">
            <a:avLst/>
          </a:prstGeom>
        </p:spPr>
      </p:pic>
      <p:sp>
        <p:nvSpPr>
          <p:cNvPr id="32" name="TextBox 2">
            <a:extLst>
              <a:ext uri="{FF2B5EF4-FFF2-40B4-BE49-F238E27FC236}">
                <a16:creationId xmlns:a16="http://schemas.microsoft.com/office/drawing/2014/main" id="{894EB41B-3AEB-7D42-8ECD-3C084BB938C7}"/>
              </a:ext>
            </a:extLst>
          </p:cNvPr>
          <p:cNvSpPr txBox="1"/>
          <p:nvPr/>
        </p:nvSpPr>
        <p:spPr>
          <a:xfrm>
            <a:off x="917043" y="667213"/>
            <a:ext cx="4369873" cy="787203"/>
          </a:xfrm>
          <a:prstGeom prst="rect">
            <a:avLst/>
          </a:prstGeom>
        </p:spPr>
        <p:txBody>
          <a:bodyPr lIns="0" tIns="0" rIns="0" bIns="0" rtlCol="0" anchor="t">
            <a:spAutoFit/>
          </a:bodyPr>
          <a:lstStyle/>
          <a:p>
            <a:pPr>
              <a:lnSpc>
                <a:spcPts val="6000"/>
              </a:lnSpc>
              <a:tabLst>
                <a:tab pos="1825625" algn="l"/>
              </a:tabLst>
            </a:pPr>
            <a:r>
              <a:rPr lang="en-US" sz="7200" spc="150" dirty="0">
                <a:solidFill>
                  <a:schemeClr val="bg1"/>
                </a:solidFill>
                <a:latin typeface="+mj-lt"/>
              </a:rPr>
              <a:t>Agenda</a:t>
            </a:r>
          </a:p>
        </p:txBody>
      </p:sp>
      <p:sp>
        <p:nvSpPr>
          <p:cNvPr id="33" name="Text Placeholder 9">
            <a:extLst>
              <a:ext uri="{FF2B5EF4-FFF2-40B4-BE49-F238E27FC236}">
                <a16:creationId xmlns:a16="http://schemas.microsoft.com/office/drawing/2014/main" id="{3B7A7331-CD3A-2A4B-8A99-34921D1537D6}"/>
              </a:ext>
            </a:extLst>
          </p:cNvPr>
          <p:cNvSpPr txBox="1">
            <a:spLocks/>
          </p:cNvSpPr>
          <p:nvPr/>
        </p:nvSpPr>
        <p:spPr>
          <a:xfrm>
            <a:off x="-185178" y="7123888"/>
            <a:ext cx="649208" cy="712459"/>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33"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Edit Master text styles</a:t>
            </a:r>
          </a:p>
        </p:txBody>
      </p:sp>
      <p:sp>
        <p:nvSpPr>
          <p:cNvPr id="35" name="TextBox 11">
            <a:extLst>
              <a:ext uri="{FF2B5EF4-FFF2-40B4-BE49-F238E27FC236}">
                <a16:creationId xmlns:a16="http://schemas.microsoft.com/office/drawing/2014/main" id="{F22BC7BD-774D-0A4E-BE53-683FF9068B68}"/>
              </a:ext>
            </a:extLst>
          </p:cNvPr>
          <p:cNvSpPr txBox="1"/>
          <p:nvPr/>
        </p:nvSpPr>
        <p:spPr>
          <a:xfrm>
            <a:off x="1542510" y="6253724"/>
            <a:ext cx="1770961" cy="262957"/>
          </a:xfrm>
          <a:prstGeom prst="rect">
            <a:avLst/>
          </a:prstGeom>
        </p:spPr>
        <p:txBody>
          <a:bodyPr wrap="square" lIns="0" tIns="0" rIns="0" bIns="0" rtlCol="0" anchor="t">
            <a:spAutoFit/>
          </a:bodyPr>
          <a:lstStyle/>
          <a:p>
            <a:pPr>
              <a:lnSpc>
                <a:spcPts val="2410"/>
              </a:lnSpc>
            </a:pPr>
            <a:r>
              <a:rPr lang="en-US" sz="1100" spc="213" dirty="0">
                <a:solidFill>
                  <a:schemeClr val="accent5"/>
                </a:solidFill>
              </a:rPr>
              <a:t>June 10, 2021</a:t>
            </a:r>
          </a:p>
        </p:txBody>
      </p:sp>
      <p:sp>
        <p:nvSpPr>
          <p:cNvPr id="28" name="TextBox 12">
            <a:extLst>
              <a:ext uri="{FF2B5EF4-FFF2-40B4-BE49-F238E27FC236}">
                <a16:creationId xmlns:a16="http://schemas.microsoft.com/office/drawing/2014/main" id="{0B250FC5-5704-403C-9832-1E489111F4B4}"/>
              </a:ext>
            </a:extLst>
          </p:cNvPr>
          <p:cNvSpPr txBox="1"/>
          <p:nvPr/>
        </p:nvSpPr>
        <p:spPr>
          <a:xfrm>
            <a:off x="1722916" y="1747023"/>
            <a:ext cx="7251276" cy="4394216"/>
          </a:xfrm>
          <a:prstGeom prst="rect">
            <a:avLst/>
          </a:prstGeom>
        </p:spPr>
        <p:txBody>
          <a:bodyPr wrap="square" lIns="0" tIns="0" rIns="0" bIns="0" rtlCol="0" anchor="t">
            <a:spAutoFit/>
          </a:bodyPr>
          <a:lstStyle/>
          <a:p>
            <a:pPr>
              <a:lnSpc>
                <a:spcPct val="150000"/>
              </a:lnSpc>
            </a:pPr>
            <a:r>
              <a:rPr lang="en-US" sz="2000" spc="300" dirty="0">
                <a:solidFill>
                  <a:schemeClr val="tx2"/>
                </a:solidFill>
                <a:latin typeface="+mj-lt"/>
              </a:rPr>
              <a:t>AI Grading: </a:t>
            </a:r>
            <a:r>
              <a:rPr lang="en-US" sz="1600" spc="300" dirty="0">
                <a:solidFill>
                  <a:schemeClr val="tx2"/>
                </a:solidFill>
                <a:latin typeface="+mj-lt"/>
              </a:rPr>
              <a:t>Total Curricular Solutions w/ Adaptive Tools, Patient Scenarios &amp; Licensure Prep</a:t>
            </a:r>
          </a:p>
          <a:p>
            <a:pPr>
              <a:lnSpc>
                <a:spcPct val="150000"/>
              </a:lnSpc>
            </a:pPr>
            <a:endParaRPr lang="en-US" sz="800" spc="300" dirty="0">
              <a:solidFill>
                <a:schemeClr val="tx2"/>
              </a:solidFill>
              <a:latin typeface="+mj-lt"/>
            </a:endParaRPr>
          </a:p>
          <a:p>
            <a:pPr>
              <a:lnSpc>
                <a:spcPct val="150000"/>
              </a:lnSpc>
            </a:pPr>
            <a:r>
              <a:rPr lang="en-US" sz="2000" spc="300" dirty="0">
                <a:solidFill>
                  <a:schemeClr val="tx2"/>
                </a:solidFill>
                <a:latin typeface="+mj-lt"/>
              </a:rPr>
              <a:t>Training &amp; Tutorials: </a:t>
            </a:r>
            <a:r>
              <a:rPr lang="en-US" spc="300" dirty="0">
                <a:solidFill>
                  <a:schemeClr val="tx2"/>
                </a:solidFill>
                <a:latin typeface="+mj-lt"/>
              </a:rPr>
              <a:t>Elsevier Education Site</a:t>
            </a:r>
          </a:p>
          <a:p>
            <a:pPr>
              <a:lnSpc>
                <a:spcPct val="150000"/>
              </a:lnSpc>
            </a:pPr>
            <a:endParaRPr lang="en-US" spc="300" dirty="0">
              <a:solidFill>
                <a:schemeClr val="tx2"/>
              </a:solidFill>
              <a:latin typeface="+mj-lt"/>
            </a:endParaRPr>
          </a:p>
          <a:p>
            <a:pPr>
              <a:lnSpc>
                <a:spcPct val="150000"/>
              </a:lnSpc>
            </a:pPr>
            <a:r>
              <a:rPr lang="en-US" sz="2000" spc="300" dirty="0">
                <a:latin typeface="+mj-lt"/>
              </a:rPr>
              <a:t>Blackboard Integration: </a:t>
            </a:r>
            <a:r>
              <a:rPr lang="en-US" spc="300" dirty="0">
                <a:latin typeface="+mj-lt"/>
              </a:rPr>
              <a:t>Evolve Link</a:t>
            </a:r>
          </a:p>
          <a:p>
            <a:pPr>
              <a:lnSpc>
                <a:spcPct val="150000"/>
              </a:lnSpc>
            </a:pPr>
            <a:endParaRPr lang="en-US" sz="2000" spc="300" dirty="0">
              <a:latin typeface="+mj-lt"/>
            </a:endParaRPr>
          </a:p>
          <a:p>
            <a:pPr>
              <a:lnSpc>
                <a:spcPct val="150000"/>
              </a:lnSpc>
            </a:pPr>
            <a:r>
              <a:rPr lang="en-US" sz="2000" spc="300" dirty="0">
                <a:latin typeface="+mj-lt"/>
              </a:rPr>
              <a:t>Support </a:t>
            </a:r>
          </a:p>
          <a:p>
            <a:pPr>
              <a:lnSpc>
                <a:spcPts val="3040"/>
              </a:lnSpc>
            </a:pPr>
            <a:endParaRPr lang="en-US" sz="2000" spc="300" dirty="0">
              <a:latin typeface="+mj-lt"/>
            </a:endParaRPr>
          </a:p>
          <a:p>
            <a:pPr>
              <a:lnSpc>
                <a:spcPts val="3040"/>
              </a:lnSpc>
            </a:pPr>
            <a:endParaRPr lang="en-US" sz="2000" spc="300" dirty="0">
              <a:latin typeface="+mj-lt"/>
            </a:endParaRPr>
          </a:p>
          <a:p>
            <a:pPr>
              <a:lnSpc>
                <a:spcPts val="3040"/>
              </a:lnSpc>
            </a:pPr>
            <a:endParaRPr lang="en-US" sz="2000" spc="300" dirty="0">
              <a:latin typeface="+mj-lt"/>
            </a:endParaRPr>
          </a:p>
        </p:txBody>
      </p:sp>
      <p:sp>
        <p:nvSpPr>
          <p:cNvPr id="29" name="Oval 28">
            <a:extLst>
              <a:ext uri="{FF2B5EF4-FFF2-40B4-BE49-F238E27FC236}">
                <a16:creationId xmlns:a16="http://schemas.microsoft.com/office/drawing/2014/main" id="{F1287FE3-1757-4531-AF04-F04C69516685}"/>
              </a:ext>
            </a:extLst>
          </p:cNvPr>
          <p:cNvSpPr>
            <a:spLocks noChangeAspect="1"/>
          </p:cNvSpPr>
          <p:nvPr/>
        </p:nvSpPr>
        <p:spPr>
          <a:xfrm>
            <a:off x="902465" y="1729267"/>
            <a:ext cx="623247" cy="6232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60FF1BA8-2D65-4C04-B290-605C10CE86F1}"/>
              </a:ext>
            </a:extLst>
          </p:cNvPr>
          <p:cNvSpPr txBox="1"/>
          <p:nvPr/>
        </p:nvSpPr>
        <p:spPr>
          <a:xfrm>
            <a:off x="946937" y="1778613"/>
            <a:ext cx="495759" cy="523221"/>
          </a:xfrm>
          <a:prstGeom prst="rect">
            <a:avLst/>
          </a:prstGeom>
          <a:noFill/>
        </p:spPr>
        <p:txBody>
          <a:bodyPr wrap="square" rtlCol="0">
            <a:spAutoFit/>
          </a:bodyPr>
          <a:lstStyle/>
          <a:p>
            <a:pPr algn="ctr"/>
            <a:r>
              <a:rPr lang="en-US" sz="2800" dirty="0">
                <a:solidFill>
                  <a:schemeClr val="accent2"/>
                </a:solidFill>
                <a:latin typeface="Arial" panose="020B0604020202020204" pitchFamily="34" charset="0"/>
                <a:cs typeface="Arial" panose="020B0604020202020204" pitchFamily="34" charset="0"/>
              </a:rPr>
              <a:t>1</a:t>
            </a:r>
          </a:p>
        </p:txBody>
      </p:sp>
      <p:sp>
        <p:nvSpPr>
          <p:cNvPr id="36" name="Oval 35">
            <a:extLst>
              <a:ext uri="{FF2B5EF4-FFF2-40B4-BE49-F238E27FC236}">
                <a16:creationId xmlns:a16="http://schemas.microsoft.com/office/drawing/2014/main" id="{B014A200-45CB-431F-BA98-47F7A0AD8F7D}"/>
              </a:ext>
            </a:extLst>
          </p:cNvPr>
          <p:cNvSpPr>
            <a:spLocks noChangeAspect="1"/>
          </p:cNvSpPr>
          <p:nvPr/>
        </p:nvSpPr>
        <p:spPr>
          <a:xfrm>
            <a:off x="912840" y="4460718"/>
            <a:ext cx="583329" cy="6232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3EEDA4-CF56-4B97-8BDB-480D3ECC4CBA}"/>
              </a:ext>
            </a:extLst>
          </p:cNvPr>
          <p:cNvSpPr>
            <a:spLocks noChangeAspect="1"/>
          </p:cNvSpPr>
          <p:nvPr/>
        </p:nvSpPr>
        <p:spPr>
          <a:xfrm>
            <a:off x="902465" y="3567422"/>
            <a:ext cx="623247" cy="6232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2994FF2-4AE5-489F-87E7-757268122FCA}"/>
              </a:ext>
            </a:extLst>
          </p:cNvPr>
          <p:cNvSpPr txBox="1"/>
          <p:nvPr/>
        </p:nvSpPr>
        <p:spPr>
          <a:xfrm>
            <a:off x="1028589" y="3617434"/>
            <a:ext cx="464006" cy="523221"/>
          </a:xfrm>
          <a:prstGeom prst="rect">
            <a:avLst/>
          </a:prstGeom>
          <a:noFill/>
        </p:spPr>
        <p:txBody>
          <a:bodyPr wrap="square" rtlCol="0">
            <a:spAutoFit/>
          </a:bodyPr>
          <a:lstStyle/>
          <a:p>
            <a:r>
              <a:rPr lang="en-US" sz="2800" dirty="0">
                <a:solidFill>
                  <a:schemeClr val="accent2"/>
                </a:solidFill>
                <a:latin typeface="Arial" panose="020B0604020202020204" pitchFamily="34" charset="0"/>
                <a:cs typeface="Arial" panose="020B0604020202020204" pitchFamily="34" charset="0"/>
              </a:rPr>
              <a:t>3</a:t>
            </a:r>
          </a:p>
        </p:txBody>
      </p:sp>
      <p:sp>
        <p:nvSpPr>
          <p:cNvPr id="39" name="TextBox 38">
            <a:extLst>
              <a:ext uri="{FF2B5EF4-FFF2-40B4-BE49-F238E27FC236}">
                <a16:creationId xmlns:a16="http://schemas.microsoft.com/office/drawing/2014/main" id="{FE2F75F4-E97B-43EF-A8EB-585DF02A55BA}"/>
              </a:ext>
            </a:extLst>
          </p:cNvPr>
          <p:cNvSpPr txBox="1"/>
          <p:nvPr/>
        </p:nvSpPr>
        <p:spPr>
          <a:xfrm>
            <a:off x="956624" y="4521303"/>
            <a:ext cx="495759" cy="523221"/>
          </a:xfrm>
          <a:prstGeom prst="rect">
            <a:avLst/>
          </a:prstGeom>
          <a:noFill/>
        </p:spPr>
        <p:txBody>
          <a:bodyPr wrap="square" rtlCol="0">
            <a:spAutoFit/>
          </a:bodyPr>
          <a:lstStyle/>
          <a:p>
            <a:pPr algn="ctr"/>
            <a:r>
              <a:rPr lang="en-US" sz="2800" dirty="0">
                <a:solidFill>
                  <a:schemeClr val="accent2"/>
                </a:solidFill>
                <a:latin typeface="Arial" panose="020B0604020202020204" pitchFamily="34" charset="0"/>
                <a:cs typeface="Arial" panose="020B0604020202020204" pitchFamily="34" charset="0"/>
              </a:rPr>
              <a:t>4</a:t>
            </a:r>
          </a:p>
        </p:txBody>
      </p:sp>
      <p:sp>
        <p:nvSpPr>
          <p:cNvPr id="40" name="Oval 39">
            <a:extLst>
              <a:ext uri="{FF2B5EF4-FFF2-40B4-BE49-F238E27FC236}">
                <a16:creationId xmlns:a16="http://schemas.microsoft.com/office/drawing/2014/main" id="{F8E2EED0-B05D-4218-B0E9-EDEDA85A7A91}"/>
              </a:ext>
            </a:extLst>
          </p:cNvPr>
          <p:cNvSpPr>
            <a:spLocks noChangeAspect="1"/>
          </p:cNvSpPr>
          <p:nvPr/>
        </p:nvSpPr>
        <p:spPr>
          <a:xfrm>
            <a:off x="915060" y="2666327"/>
            <a:ext cx="623247" cy="6232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47A26B5-3269-45A6-A6D7-3DE3AF9A97DC}"/>
              </a:ext>
            </a:extLst>
          </p:cNvPr>
          <p:cNvSpPr txBox="1"/>
          <p:nvPr/>
        </p:nvSpPr>
        <p:spPr>
          <a:xfrm>
            <a:off x="968832" y="2723136"/>
            <a:ext cx="495759" cy="523221"/>
          </a:xfrm>
          <a:prstGeom prst="rect">
            <a:avLst/>
          </a:prstGeom>
          <a:noFill/>
        </p:spPr>
        <p:txBody>
          <a:bodyPr wrap="square" rtlCol="0">
            <a:spAutoFit/>
          </a:bodyPr>
          <a:lstStyle/>
          <a:p>
            <a:pPr algn="ctr"/>
            <a:r>
              <a:rPr lang="en-US" sz="2800" dirty="0">
                <a:solidFill>
                  <a:schemeClr val="accent2"/>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259165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4C2D717-9EF2-8C4A-B5FF-DD3D4F2B6BE3}"/>
              </a:ext>
            </a:extLst>
          </p:cNvPr>
          <p:cNvSpPr/>
          <p:nvPr/>
        </p:nvSpPr>
        <p:spPr>
          <a:xfrm>
            <a:off x="4171" y="0"/>
            <a:ext cx="12192000" cy="6921269"/>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20000"/>
                  <a:lumOff val="80000"/>
                </a:schemeClr>
              </a:solidFill>
            </a:endParaRPr>
          </a:p>
        </p:txBody>
      </p:sp>
      <p:sp>
        <p:nvSpPr>
          <p:cNvPr id="15" name="AutoShape 15"/>
          <p:cNvSpPr/>
          <p:nvPr/>
        </p:nvSpPr>
        <p:spPr>
          <a:xfrm>
            <a:off x="1" y="5282392"/>
            <a:ext cx="3603383" cy="1575608"/>
          </a:xfrm>
          <a:prstGeom prst="rect">
            <a:avLst/>
          </a:prstGeom>
          <a:solidFill>
            <a:srgbClr val="CDE4FF"/>
          </a:solidFill>
        </p:spPr>
      </p:sp>
      <p:grpSp>
        <p:nvGrpSpPr>
          <p:cNvPr id="16" name="Group 16"/>
          <p:cNvGrpSpPr/>
          <p:nvPr/>
        </p:nvGrpSpPr>
        <p:grpSpPr>
          <a:xfrm>
            <a:off x="527083" y="4665250"/>
            <a:ext cx="4679670" cy="1550735"/>
            <a:chOff x="0" y="0"/>
            <a:chExt cx="9359340" cy="3101471"/>
          </a:xfrm>
        </p:grpSpPr>
        <p:pic>
          <p:nvPicPr>
            <p:cNvPr id="17" name="Picture 1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9359340" cy="795544"/>
            </a:xfrm>
            <a:prstGeom prst="rect">
              <a:avLst/>
            </a:prstGeom>
          </p:spPr>
        </p:pic>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795544"/>
              <a:ext cx="9359340" cy="795544"/>
            </a:xfrm>
            <a:prstGeom prst="rect">
              <a:avLst/>
            </a:prstGeom>
          </p:spPr>
        </p:pic>
        <p:pic>
          <p:nvPicPr>
            <p:cNvPr id="19"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510383"/>
              <a:ext cx="9359340" cy="795544"/>
            </a:xfrm>
            <a:prstGeom prst="rect">
              <a:avLst/>
            </a:prstGeom>
          </p:spPr>
        </p:pic>
        <p:pic>
          <p:nvPicPr>
            <p:cNvPr id="20"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305927"/>
              <a:ext cx="9359340" cy="795544"/>
            </a:xfrm>
            <a:prstGeom prst="rect">
              <a:avLst/>
            </a:prstGeom>
          </p:spPr>
        </p:pic>
      </p:grpSp>
      <p:sp>
        <p:nvSpPr>
          <p:cNvPr id="22" name="TextBox 2">
            <a:extLst>
              <a:ext uri="{FF2B5EF4-FFF2-40B4-BE49-F238E27FC236}">
                <a16:creationId xmlns:a16="http://schemas.microsoft.com/office/drawing/2014/main" id="{74F137FB-7469-5A45-9989-2EC908557B83}"/>
              </a:ext>
            </a:extLst>
          </p:cNvPr>
          <p:cNvSpPr txBox="1"/>
          <p:nvPr/>
        </p:nvSpPr>
        <p:spPr>
          <a:xfrm>
            <a:off x="743123" y="526657"/>
            <a:ext cx="4369873" cy="769441"/>
          </a:xfrm>
          <a:prstGeom prst="rect">
            <a:avLst/>
          </a:prstGeom>
        </p:spPr>
        <p:txBody>
          <a:bodyPr lIns="0" tIns="0" rIns="0" bIns="0" rtlCol="0" anchor="t">
            <a:spAutoFit/>
          </a:bodyPr>
          <a:lstStyle/>
          <a:p>
            <a:pPr>
              <a:lnSpc>
                <a:spcPts val="6000"/>
              </a:lnSpc>
            </a:pPr>
            <a:r>
              <a:rPr lang="en-US" sz="5000" spc="150" dirty="0">
                <a:latin typeface="+mj-lt"/>
              </a:rPr>
              <a:t>Elsevier</a:t>
            </a:r>
          </a:p>
        </p:txBody>
      </p:sp>
      <p:sp>
        <p:nvSpPr>
          <p:cNvPr id="23" name="TextBox 14">
            <a:extLst>
              <a:ext uri="{FF2B5EF4-FFF2-40B4-BE49-F238E27FC236}">
                <a16:creationId xmlns:a16="http://schemas.microsoft.com/office/drawing/2014/main" id="{D83760F4-CD4B-3841-BD0C-B38E63E60DA7}"/>
              </a:ext>
            </a:extLst>
          </p:cNvPr>
          <p:cNvSpPr txBox="1"/>
          <p:nvPr/>
        </p:nvSpPr>
        <p:spPr>
          <a:xfrm>
            <a:off x="743123" y="1335245"/>
            <a:ext cx="4476136" cy="265650"/>
          </a:xfrm>
          <a:prstGeom prst="rect">
            <a:avLst/>
          </a:prstGeom>
        </p:spPr>
        <p:txBody>
          <a:bodyPr wrap="square" lIns="0" tIns="0" rIns="0" bIns="0" rtlCol="0" anchor="t">
            <a:spAutoFit/>
          </a:bodyPr>
          <a:lstStyle/>
          <a:p>
            <a:pPr>
              <a:lnSpc>
                <a:spcPts val="2239"/>
              </a:lnSpc>
            </a:pPr>
            <a:r>
              <a:rPr lang="en-US" sz="1600" b="1" spc="96" dirty="0">
                <a:solidFill>
                  <a:schemeClr val="accent2"/>
                </a:solidFill>
                <a:latin typeface="Arial Black" panose="020B0604020202020204" pitchFamily="34" charset="0"/>
                <a:cs typeface="Arial Black" panose="020B0604020202020204" pitchFamily="34" charset="0"/>
              </a:rPr>
              <a:t>Total Curricular Solutions</a:t>
            </a:r>
          </a:p>
        </p:txBody>
      </p:sp>
      <p:sp>
        <p:nvSpPr>
          <p:cNvPr id="33" name="Rectangle 32">
            <a:extLst>
              <a:ext uri="{FF2B5EF4-FFF2-40B4-BE49-F238E27FC236}">
                <a16:creationId xmlns:a16="http://schemas.microsoft.com/office/drawing/2014/main" id="{9BC3934F-F49E-C840-A21B-6BC039D6D9AD}"/>
              </a:ext>
            </a:extLst>
          </p:cNvPr>
          <p:cNvSpPr/>
          <p:nvPr/>
        </p:nvSpPr>
        <p:spPr>
          <a:xfrm>
            <a:off x="5587672" y="1068636"/>
            <a:ext cx="2824808" cy="2123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071FC3D-89CA-E843-897F-3300E4486508}"/>
              </a:ext>
            </a:extLst>
          </p:cNvPr>
          <p:cNvSpPr txBox="1"/>
          <p:nvPr/>
        </p:nvSpPr>
        <p:spPr>
          <a:xfrm>
            <a:off x="5688453" y="1226838"/>
            <a:ext cx="2585213" cy="1787541"/>
          </a:xfrm>
          <a:prstGeom prst="rect">
            <a:avLst/>
          </a:prstGeom>
          <a:noFill/>
        </p:spPr>
        <p:txBody>
          <a:bodyPr wrap="square" numCol="1" spcCol="365760" rtlCol="0">
            <a:spAutoFit/>
          </a:bodyPr>
          <a:lstStyle/>
          <a:p>
            <a:r>
              <a:rPr lang="en-US" b="1" dirty="0">
                <a:solidFill>
                  <a:schemeClr val="accent2"/>
                </a:solidFill>
              </a:rPr>
              <a:t>Build Knowledge</a:t>
            </a:r>
          </a:p>
          <a:p>
            <a:endParaRPr lang="en-US" sz="600" b="1" dirty="0">
              <a:solidFill>
                <a:schemeClr val="accent2"/>
              </a:solidFill>
            </a:endParaRPr>
          </a:p>
          <a:p>
            <a:pPr marL="285750" indent="-285750">
              <a:lnSpc>
                <a:spcPts val="2100"/>
              </a:lnSpc>
              <a:buClr>
                <a:schemeClr val="accent2"/>
              </a:buClr>
              <a:buFont typeface="Arial" panose="020B0604020202020204" pitchFamily="34" charset="0"/>
              <a:buChar char="•"/>
            </a:pPr>
            <a:r>
              <a:rPr lang="en-US" sz="1600" dirty="0"/>
              <a:t>Curricular Texts</a:t>
            </a:r>
          </a:p>
          <a:p>
            <a:pPr marL="285750" indent="-285750">
              <a:lnSpc>
                <a:spcPts val="2100"/>
              </a:lnSpc>
              <a:buClr>
                <a:schemeClr val="accent2"/>
              </a:buClr>
              <a:buFont typeface="Arial" panose="020B0604020202020204" pitchFamily="34" charset="0"/>
              <a:buChar char="•"/>
            </a:pPr>
            <a:r>
              <a:rPr lang="en-US" sz="1600" b="1" dirty="0"/>
              <a:t>Clinical Skills </a:t>
            </a:r>
          </a:p>
          <a:p>
            <a:pPr marL="285750" indent="-285750">
              <a:lnSpc>
                <a:spcPts val="2100"/>
              </a:lnSpc>
              <a:buClr>
                <a:schemeClr val="accent2"/>
              </a:buClr>
              <a:buFont typeface="Arial" panose="020B0604020202020204" pitchFamily="34" charset="0"/>
              <a:buChar char="•"/>
            </a:pPr>
            <a:r>
              <a:rPr lang="en-US" sz="1600" b="1" dirty="0" err="1"/>
              <a:t>Sherpath</a:t>
            </a:r>
            <a:r>
              <a:rPr lang="en-US" sz="1600" b="1" dirty="0"/>
              <a:t> with EAQ</a:t>
            </a:r>
          </a:p>
          <a:p>
            <a:pPr marL="285750" indent="-285750">
              <a:lnSpc>
                <a:spcPts val="2100"/>
              </a:lnSpc>
              <a:buClr>
                <a:schemeClr val="accent2"/>
              </a:buClr>
              <a:buFont typeface="Arial" panose="020B0604020202020204" pitchFamily="34" charset="0"/>
              <a:buChar char="•"/>
            </a:pPr>
            <a:r>
              <a:rPr lang="en-US" sz="1600" b="1" dirty="0"/>
              <a:t>Evolve Resources</a:t>
            </a:r>
          </a:p>
          <a:p>
            <a:pPr marL="285750" indent="-285750">
              <a:lnSpc>
                <a:spcPts val="2100"/>
              </a:lnSpc>
              <a:buClr>
                <a:schemeClr val="accent2"/>
              </a:buClr>
              <a:buFont typeface="Arial" panose="020B0604020202020204" pitchFamily="34" charset="0"/>
              <a:buChar char="•"/>
            </a:pPr>
            <a:r>
              <a:rPr lang="en-US" sz="1600" dirty="0"/>
              <a:t>Nursing Skills Online</a:t>
            </a:r>
          </a:p>
        </p:txBody>
      </p:sp>
      <p:sp>
        <p:nvSpPr>
          <p:cNvPr id="37" name="TextBox 11">
            <a:extLst>
              <a:ext uri="{FF2B5EF4-FFF2-40B4-BE49-F238E27FC236}">
                <a16:creationId xmlns:a16="http://schemas.microsoft.com/office/drawing/2014/main" id="{2D86D7CD-03E7-2548-92DD-E21E95B9DD4C}"/>
              </a:ext>
            </a:extLst>
          </p:cNvPr>
          <p:cNvSpPr txBox="1"/>
          <p:nvPr/>
        </p:nvSpPr>
        <p:spPr>
          <a:xfrm>
            <a:off x="751701" y="6302885"/>
            <a:ext cx="1770961" cy="262957"/>
          </a:xfrm>
          <a:prstGeom prst="rect">
            <a:avLst/>
          </a:prstGeom>
        </p:spPr>
        <p:txBody>
          <a:bodyPr wrap="square" lIns="0" tIns="0" rIns="0" bIns="0" rtlCol="0" anchor="t">
            <a:spAutoFit/>
          </a:bodyPr>
          <a:lstStyle/>
          <a:p>
            <a:pPr>
              <a:lnSpc>
                <a:spcPts val="2410"/>
              </a:lnSpc>
            </a:pPr>
            <a:r>
              <a:rPr lang="en-US" sz="1100" spc="213" dirty="0">
                <a:solidFill>
                  <a:schemeClr val="accent5"/>
                </a:solidFill>
              </a:rPr>
              <a:t>June 10, 2021</a:t>
            </a:r>
          </a:p>
        </p:txBody>
      </p:sp>
      <p:sp>
        <p:nvSpPr>
          <p:cNvPr id="26" name="Rectangle 25">
            <a:extLst>
              <a:ext uri="{FF2B5EF4-FFF2-40B4-BE49-F238E27FC236}">
                <a16:creationId xmlns:a16="http://schemas.microsoft.com/office/drawing/2014/main" id="{B8CD79FD-C680-154D-B923-970727C78572}"/>
              </a:ext>
            </a:extLst>
          </p:cNvPr>
          <p:cNvSpPr/>
          <p:nvPr/>
        </p:nvSpPr>
        <p:spPr>
          <a:xfrm>
            <a:off x="8723376" y="1087055"/>
            <a:ext cx="2824808" cy="2105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0F921AD-B0A6-B744-AB47-9358AA7C89C3}"/>
              </a:ext>
            </a:extLst>
          </p:cNvPr>
          <p:cNvSpPr/>
          <p:nvPr/>
        </p:nvSpPr>
        <p:spPr>
          <a:xfrm>
            <a:off x="5586984" y="4255192"/>
            <a:ext cx="2824808" cy="2365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85CBDD5-F938-854A-BD67-0FCF5505E17A}"/>
              </a:ext>
            </a:extLst>
          </p:cNvPr>
          <p:cNvSpPr txBox="1"/>
          <p:nvPr/>
        </p:nvSpPr>
        <p:spPr>
          <a:xfrm>
            <a:off x="5696712" y="4428467"/>
            <a:ext cx="2624328" cy="2333844"/>
          </a:xfrm>
          <a:prstGeom prst="rect">
            <a:avLst/>
          </a:prstGeom>
          <a:noFill/>
        </p:spPr>
        <p:txBody>
          <a:bodyPr wrap="square" numCol="1" spcCol="365760" rtlCol="0">
            <a:spAutoFit/>
          </a:bodyPr>
          <a:lstStyle/>
          <a:p>
            <a:r>
              <a:rPr lang="en-US" b="1" dirty="0">
                <a:solidFill>
                  <a:schemeClr val="accent2"/>
                </a:solidFill>
              </a:rPr>
              <a:t>Apply Clinical Judgment</a:t>
            </a:r>
          </a:p>
          <a:p>
            <a:endParaRPr lang="en-US" sz="600" b="1" dirty="0">
              <a:solidFill>
                <a:schemeClr val="accent2"/>
              </a:solidFill>
            </a:endParaRPr>
          </a:p>
          <a:p>
            <a:pPr marL="285750" indent="-285750">
              <a:lnSpc>
                <a:spcPts val="2100"/>
              </a:lnSpc>
              <a:buClr>
                <a:schemeClr val="accent2"/>
              </a:buClr>
              <a:buFont typeface="Arial" panose="020B0604020202020204" pitchFamily="34" charset="0"/>
              <a:buChar char="•"/>
            </a:pPr>
            <a:r>
              <a:rPr lang="en-US" sz="1600" b="1" dirty="0" err="1"/>
              <a:t>SimChart</a:t>
            </a:r>
            <a:endParaRPr lang="en-US" sz="1600" b="1" dirty="0"/>
          </a:p>
          <a:p>
            <a:pPr marL="285750" indent="-285750">
              <a:lnSpc>
                <a:spcPts val="2100"/>
              </a:lnSpc>
              <a:buClr>
                <a:schemeClr val="accent2"/>
              </a:buClr>
              <a:buFont typeface="Arial" panose="020B0604020202020204" pitchFamily="34" charset="0"/>
              <a:buChar char="•"/>
            </a:pPr>
            <a:r>
              <a:rPr lang="en-US" sz="1600" dirty="0"/>
              <a:t>SLS with VR</a:t>
            </a:r>
          </a:p>
          <a:p>
            <a:pPr marL="285750" indent="-285750">
              <a:lnSpc>
                <a:spcPts val="2100"/>
              </a:lnSpc>
              <a:buClr>
                <a:schemeClr val="accent2"/>
              </a:buClr>
              <a:buFont typeface="Arial" panose="020B0604020202020204" pitchFamily="34" charset="0"/>
              <a:buChar char="•"/>
            </a:pPr>
            <a:r>
              <a:rPr lang="en-US" sz="1600" dirty="0"/>
              <a:t>SLS</a:t>
            </a:r>
          </a:p>
          <a:p>
            <a:pPr marL="285750" indent="-285750">
              <a:lnSpc>
                <a:spcPts val="2100"/>
              </a:lnSpc>
              <a:buClr>
                <a:schemeClr val="accent2"/>
              </a:buClr>
              <a:buFont typeface="Arial" panose="020B0604020202020204" pitchFamily="34" charset="0"/>
              <a:buChar char="•"/>
            </a:pPr>
            <a:r>
              <a:rPr lang="en-US" sz="1600" b="1" dirty="0"/>
              <a:t>HESI Case Studies</a:t>
            </a:r>
          </a:p>
          <a:p>
            <a:pPr marL="285750" indent="-285750">
              <a:lnSpc>
                <a:spcPts val="2100"/>
              </a:lnSpc>
              <a:buClr>
                <a:schemeClr val="accent2"/>
              </a:buClr>
              <a:buFont typeface="Arial" panose="020B0604020202020204" pitchFamily="34" charset="0"/>
              <a:buChar char="•"/>
            </a:pPr>
            <a:r>
              <a:rPr lang="en-US" sz="1600" dirty="0"/>
              <a:t>Shadow Health</a:t>
            </a:r>
          </a:p>
          <a:p>
            <a:pPr marL="285750" indent="-285750">
              <a:lnSpc>
                <a:spcPts val="2100"/>
              </a:lnSpc>
              <a:buClr>
                <a:schemeClr val="accent2"/>
              </a:buClr>
              <a:buFont typeface="Arial" panose="020B0604020202020204" pitchFamily="34" charset="0"/>
              <a:buChar char="•"/>
            </a:pPr>
            <a:endParaRPr lang="en-US" sz="1600" dirty="0"/>
          </a:p>
        </p:txBody>
      </p:sp>
      <p:pic>
        <p:nvPicPr>
          <p:cNvPr id="4" name="Picture 3">
            <a:extLst>
              <a:ext uri="{FF2B5EF4-FFF2-40B4-BE49-F238E27FC236}">
                <a16:creationId xmlns:a16="http://schemas.microsoft.com/office/drawing/2014/main" id="{9EAB7DA6-FFDD-B64E-B30D-B0BB60E685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94" y="1641512"/>
            <a:ext cx="4417124" cy="4434289"/>
          </a:xfrm>
          <a:prstGeom prst="rect">
            <a:avLst/>
          </a:prstGeom>
        </p:spPr>
      </p:pic>
      <p:pic>
        <p:nvPicPr>
          <p:cNvPr id="9" name="Picture 8">
            <a:extLst>
              <a:ext uri="{FF2B5EF4-FFF2-40B4-BE49-F238E27FC236}">
                <a16:creationId xmlns:a16="http://schemas.microsoft.com/office/drawing/2014/main" id="{E5EC76E2-5A09-F745-B344-6F8205F096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7672" y="-79034"/>
            <a:ext cx="2829215" cy="1175212"/>
          </a:xfrm>
          <a:prstGeom prst="rect">
            <a:avLst/>
          </a:prstGeom>
        </p:spPr>
      </p:pic>
      <p:pic>
        <p:nvPicPr>
          <p:cNvPr id="12" name="Picture 11">
            <a:extLst>
              <a:ext uri="{FF2B5EF4-FFF2-40B4-BE49-F238E27FC236}">
                <a16:creationId xmlns:a16="http://schemas.microsoft.com/office/drawing/2014/main" id="{F478FCB8-7A57-DC43-9F76-96B4ED04AB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7672" y="3073706"/>
            <a:ext cx="2829215" cy="1175212"/>
          </a:xfrm>
          <a:prstGeom prst="rect">
            <a:avLst/>
          </a:prstGeom>
        </p:spPr>
      </p:pic>
      <p:pic>
        <p:nvPicPr>
          <p:cNvPr id="14" name="Picture 13">
            <a:extLst>
              <a:ext uri="{FF2B5EF4-FFF2-40B4-BE49-F238E27FC236}">
                <a16:creationId xmlns:a16="http://schemas.microsoft.com/office/drawing/2014/main" id="{4B651214-70B1-674F-BE47-749FFD6429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3376" y="-79034"/>
            <a:ext cx="2822301" cy="1172340"/>
          </a:xfrm>
          <a:prstGeom prst="rect">
            <a:avLst/>
          </a:prstGeom>
        </p:spPr>
      </p:pic>
      <p:sp>
        <p:nvSpPr>
          <p:cNvPr id="24" name="TextBox 23">
            <a:extLst>
              <a:ext uri="{FF2B5EF4-FFF2-40B4-BE49-F238E27FC236}">
                <a16:creationId xmlns:a16="http://schemas.microsoft.com/office/drawing/2014/main" id="{D5C13320-E73C-4EF9-AF65-92F5FFA1AA90}"/>
              </a:ext>
            </a:extLst>
          </p:cNvPr>
          <p:cNvSpPr txBox="1"/>
          <p:nvPr/>
        </p:nvSpPr>
        <p:spPr>
          <a:xfrm>
            <a:off x="8780892" y="1296097"/>
            <a:ext cx="2667985" cy="1858650"/>
          </a:xfrm>
          <a:prstGeom prst="rect">
            <a:avLst/>
          </a:prstGeom>
          <a:noFill/>
        </p:spPr>
        <p:txBody>
          <a:bodyPr wrap="square" numCol="1" spcCol="365760" rtlCol="0">
            <a:spAutoFit/>
          </a:bodyPr>
          <a:lstStyle/>
          <a:p>
            <a:pPr defTabSz="685800"/>
            <a:r>
              <a:rPr lang="en-US" b="1" dirty="0">
                <a:solidFill>
                  <a:srgbClr val="FF6C00"/>
                </a:solidFill>
                <a:latin typeface="Arial" panose="020B0604020202020204"/>
              </a:rPr>
              <a:t>Assess &amp; Review</a:t>
            </a:r>
          </a:p>
          <a:p>
            <a:pPr defTabSz="685800"/>
            <a:endParaRPr lang="en-US" sz="450" b="1" dirty="0">
              <a:solidFill>
                <a:srgbClr val="FF6C00"/>
              </a:solidFill>
              <a:latin typeface="Arial" panose="020B0604020202020204"/>
            </a:endParaRPr>
          </a:p>
          <a:p>
            <a:pPr marL="214313" indent="-214313" defTabSz="685800">
              <a:lnSpc>
                <a:spcPts val="1575"/>
              </a:lnSpc>
              <a:buClr>
                <a:srgbClr val="FF6C00"/>
              </a:buClr>
              <a:buFont typeface="Arial" panose="020B0604020202020204" pitchFamily="34" charset="0"/>
              <a:buChar char="•"/>
            </a:pPr>
            <a:r>
              <a:rPr lang="en-US" sz="1600" b="1" dirty="0">
                <a:solidFill>
                  <a:srgbClr val="53565A"/>
                </a:solidFill>
                <a:latin typeface="Arial" panose="020B0604020202020204"/>
              </a:rPr>
              <a:t>EAQ (alone &amp; in Sherpath</a:t>
            </a:r>
          </a:p>
          <a:p>
            <a:pPr marL="214313" indent="-214313" defTabSz="685800">
              <a:lnSpc>
                <a:spcPts val="1575"/>
              </a:lnSpc>
              <a:buClr>
                <a:srgbClr val="FF6C00"/>
              </a:buClr>
              <a:buFont typeface="Arial" panose="020B0604020202020204" pitchFamily="34" charset="0"/>
              <a:buChar char="•"/>
            </a:pPr>
            <a:r>
              <a:rPr lang="en-US" sz="1600" b="1" dirty="0">
                <a:solidFill>
                  <a:srgbClr val="53565A"/>
                </a:solidFill>
                <a:latin typeface="Arial" panose="020B0604020202020204"/>
              </a:rPr>
              <a:t>Testbanks (Evolve Resources)</a:t>
            </a:r>
          </a:p>
          <a:p>
            <a:pPr marL="214313" indent="-214313" defTabSz="685800">
              <a:lnSpc>
                <a:spcPts val="1575"/>
              </a:lnSpc>
              <a:buClr>
                <a:srgbClr val="FF6C00"/>
              </a:buClr>
              <a:buFont typeface="Arial" panose="020B0604020202020204" pitchFamily="34" charset="0"/>
              <a:buChar char="•"/>
            </a:pPr>
            <a:r>
              <a:rPr lang="en-US" sz="1600" b="1" dirty="0">
                <a:solidFill>
                  <a:srgbClr val="53565A"/>
                </a:solidFill>
                <a:latin typeface="Arial" panose="020B0604020202020204"/>
              </a:rPr>
              <a:t>HESI Exit Exams RN</a:t>
            </a:r>
          </a:p>
          <a:p>
            <a:pPr marL="214313" indent="-214313" defTabSz="685800">
              <a:lnSpc>
                <a:spcPts val="1575"/>
              </a:lnSpc>
              <a:buClr>
                <a:srgbClr val="FF6C00"/>
              </a:buClr>
              <a:buFont typeface="Arial" panose="020B0604020202020204" pitchFamily="34" charset="0"/>
              <a:buChar char="•"/>
            </a:pPr>
            <a:r>
              <a:rPr lang="en-US" sz="1600" dirty="0">
                <a:solidFill>
                  <a:srgbClr val="53565A"/>
                </a:solidFill>
                <a:latin typeface="Arial" panose="020B0604020202020204"/>
              </a:rPr>
              <a:t>HESI Virtual Live Review</a:t>
            </a:r>
          </a:p>
          <a:p>
            <a:pPr defTabSz="685800">
              <a:lnSpc>
                <a:spcPts val="1575"/>
              </a:lnSpc>
              <a:buClr>
                <a:srgbClr val="FF6C00"/>
              </a:buClr>
            </a:pPr>
            <a:endParaRPr lang="en-US" sz="1200" dirty="0">
              <a:solidFill>
                <a:srgbClr val="53565A"/>
              </a:solidFill>
              <a:latin typeface="Arial" panose="020B0604020202020204"/>
            </a:endParaRPr>
          </a:p>
        </p:txBody>
      </p:sp>
      <p:sp>
        <p:nvSpPr>
          <p:cNvPr id="28" name="Rectangle 27">
            <a:extLst>
              <a:ext uri="{FF2B5EF4-FFF2-40B4-BE49-F238E27FC236}">
                <a16:creationId xmlns:a16="http://schemas.microsoft.com/office/drawing/2014/main" id="{047F8D4F-09A4-49B7-B39D-144A424C9209}"/>
              </a:ext>
            </a:extLst>
          </p:cNvPr>
          <p:cNvSpPr/>
          <p:nvPr/>
        </p:nvSpPr>
        <p:spPr>
          <a:xfrm>
            <a:off x="8807180" y="3880049"/>
            <a:ext cx="3002902" cy="2741088"/>
          </a:xfrm>
          <a:prstGeom prst="rect">
            <a:avLst/>
          </a:prstGeom>
          <a:solidFill>
            <a:srgbClr val="FFE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679CE4B-8DD4-499B-9416-B08E1E675EDB}"/>
              </a:ext>
            </a:extLst>
          </p:cNvPr>
          <p:cNvSpPr txBox="1"/>
          <p:nvPr/>
        </p:nvSpPr>
        <p:spPr>
          <a:xfrm>
            <a:off x="8957663" y="3946066"/>
            <a:ext cx="3234337" cy="2848665"/>
          </a:xfrm>
          <a:prstGeom prst="rect">
            <a:avLst/>
          </a:prstGeom>
          <a:noFill/>
        </p:spPr>
        <p:txBody>
          <a:bodyPr wrap="square" numCol="1" spcCol="365760" rtlCol="0">
            <a:spAutoFit/>
          </a:bodyPr>
          <a:lstStyle/>
          <a:p>
            <a:pPr defTabSz="685800"/>
            <a:r>
              <a:rPr lang="en-US" b="1" dirty="0">
                <a:solidFill>
                  <a:srgbClr val="FF6C00"/>
                </a:solidFill>
              </a:rPr>
              <a:t>AI Grading:</a:t>
            </a:r>
          </a:p>
          <a:p>
            <a:pPr defTabSz="685800"/>
            <a:endParaRPr lang="en-US" sz="800" b="1" dirty="0">
              <a:solidFill>
                <a:srgbClr val="FF6C00"/>
              </a:solidFill>
            </a:endParaRPr>
          </a:p>
          <a:p>
            <a:pPr marL="285750" indent="-285750">
              <a:lnSpc>
                <a:spcPts val="2100"/>
              </a:lnSpc>
              <a:buClr>
                <a:schemeClr val="accent2"/>
              </a:buClr>
              <a:buFont typeface="Arial" panose="020B0604020202020204" pitchFamily="34" charset="0"/>
              <a:buChar char="•"/>
            </a:pPr>
            <a:r>
              <a:rPr lang="en-US" sz="1600" b="1" dirty="0"/>
              <a:t>Clinical Skills </a:t>
            </a:r>
          </a:p>
          <a:p>
            <a:pPr marL="285750" indent="-285750">
              <a:lnSpc>
                <a:spcPts val="2100"/>
              </a:lnSpc>
              <a:buClr>
                <a:schemeClr val="accent2"/>
              </a:buClr>
              <a:buFont typeface="Arial" panose="020B0604020202020204" pitchFamily="34" charset="0"/>
              <a:buChar char="•"/>
            </a:pPr>
            <a:r>
              <a:rPr lang="en-US" sz="1600" b="1" dirty="0"/>
              <a:t>Sherpath with EAQ</a:t>
            </a:r>
          </a:p>
          <a:p>
            <a:pPr marL="285750" indent="-285750">
              <a:lnSpc>
                <a:spcPts val="2100"/>
              </a:lnSpc>
              <a:buClr>
                <a:schemeClr val="accent2"/>
              </a:buClr>
              <a:buFont typeface="Arial" panose="020B0604020202020204" pitchFamily="34" charset="0"/>
              <a:buChar char="•"/>
            </a:pPr>
            <a:r>
              <a:rPr lang="en-US" sz="1600" b="1" dirty="0"/>
              <a:t>Evolve Resources</a:t>
            </a:r>
          </a:p>
          <a:p>
            <a:pPr marL="214313" indent="-214313" defTabSz="685800">
              <a:lnSpc>
                <a:spcPts val="1575"/>
              </a:lnSpc>
              <a:buClr>
                <a:srgbClr val="FF6C00"/>
              </a:buClr>
              <a:buFont typeface="Arial" panose="020B0604020202020204" pitchFamily="34" charset="0"/>
              <a:buChar char="•"/>
            </a:pPr>
            <a:r>
              <a:rPr lang="en-US" sz="1600" b="1" dirty="0">
                <a:solidFill>
                  <a:srgbClr val="53565A"/>
                </a:solidFill>
              </a:rPr>
              <a:t> EAQ (alone &amp; in Sherpath</a:t>
            </a:r>
          </a:p>
          <a:p>
            <a:pPr marL="214313" indent="-214313" defTabSz="685800">
              <a:lnSpc>
                <a:spcPts val="1575"/>
              </a:lnSpc>
              <a:buClr>
                <a:srgbClr val="FF6C00"/>
              </a:buClr>
              <a:buFont typeface="Arial" panose="020B0604020202020204" pitchFamily="34" charset="0"/>
              <a:buChar char="•"/>
            </a:pPr>
            <a:r>
              <a:rPr lang="en-US" sz="1600" b="1" dirty="0">
                <a:solidFill>
                  <a:srgbClr val="53565A"/>
                </a:solidFill>
              </a:rPr>
              <a:t> Testbanks</a:t>
            </a:r>
          </a:p>
          <a:p>
            <a:pPr marL="214313" indent="-214313" defTabSz="685800">
              <a:lnSpc>
                <a:spcPts val="1575"/>
              </a:lnSpc>
              <a:buClr>
                <a:srgbClr val="FF6C00"/>
              </a:buClr>
              <a:buFont typeface="Arial" panose="020B0604020202020204" pitchFamily="34" charset="0"/>
              <a:buChar char="•"/>
            </a:pPr>
            <a:r>
              <a:rPr lang="en-US" sz="1600" b="1" dirty="0">
                <a:solidFill>
                  <a:srgbClr val="53565A"/>
                </a:solidFill>
              </a:rPr>
              <a:t> HESI Exit Exams RN</a:t>
            </a:r>
          </a:p>
          <a:p>
            <a:pPr marL="285750" indent="-285750">
              <a:lnSpc>
                <a:spcPts val="2100"/>
              </a:lnSpc>
              <a:buClr>
                <a:schemeClr val="accent2"/>
              </a:buClr>
              <a:buFont typeface="Arial" panose="020B0604020202020204" pitchFamily="34" charset="0"/>
              <a:buChar char="•"/>
            </a:pPr>
            <a:r>
              <a:rPr lang="en-US" sz="1600" b="1" dirty="0"/>
              <a:t>SimChart</a:t>
            </a:r>
          </a:p>
          <a:p>
            <a:pPr marL="285750" indent="-285750">
              <a:lnSpc>
                <a:spcPts val="2100"/>
              </a:lnSpc>
              <a:buClr>
                <a:schemeClr val="accent2"/>
              </a:buClr>
              <a:buFont typeface="Arial" panose="020B0604020202020204" pitchFamily="34" charset="0"/>
              <a:buChar char="•"/>
            </a:pPr>
            <a:r>
              <a:rPr lang="en-US" sz="1600" b="1" dirty="0"/>
              <a:t>HESI Case Studies</a:t>
            </a:r>
          </a:p>
          <a:p>
            <a:pPr marL="214313" indent="-214313" defTabSz="685800">
              <a:lnSpc>
                <a:spcPts val="1575"/>
              </a:lnSpc>
              <a:buClr>
                <a:srgbClr val="FF6C00"/>
              </a:buClr>
              <a:buFont typeface="Arial" panose="020B0604020202020204" pitchFamily="34" charset="0"/>
              <a:buChar char="•"/>
            </a:pPr>
            <a:endParaRPr lang="en-US" sz="1200" b="1" dirty="0">
              <a:solidFill>
                <a:srgbClr val="53565A"/>
              </a:solidFill>
              <a:latin typeface="Arial" panose="020B0604020202020204"/>
            </a:endParaRPr>
          </a:p>
          <a:p>
            <a:pPr marL="214313" indent="-214313" defTabSz="685800">
              <a:lnSpc>
                <a:spcPts val="1575"/>
              </a:lnSpc>
              <a:buClr>
                <a:srgbClr val="FF6C00"/>
              </a:buClr>
              <a:buFont typeface="Arial" panose="020B0604020202020204" pitchFamily="34" charset="0"/>
              <a:buChar char="•"/>
            </a:pPr>
            <a:endParaRPr lang="en-US" sz="1200" dirty="0">
              <a:solidFill>
                <a:srgbClr val="53565A"/>
              </a:solidFill>
              <a:latin typeface="Arial" panose="020B0604020202020204"/>
            </a:endParaRPr>
          </a:p>
        </p:txBody>
      </p:sp>
    </p:spTree>
    <p:extLst>
      <p:ext uri="{BB962C8B-B14F-4D97-AF65-F5344CB8AC3E}">
        <p14:creationId xmlns:p14="http://schemas.microsoft.com/office/powerpoint/2010/main" val="1161508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4C2D717-9EF2-8C4A-B5FF-DD3D4F2B6BE3}"/>
              </a:ext>
            </a:extLst>
          </p:cNvPr>
          <p:cNvSpPr/>
          <p:nvPr/>
        </p:nvSpPr>
        <p:spPr>
          <a:xfrm>
            <a:off x="0" y="-13904"/>
            <a:ext cx="12192000" cy="6858000"/>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20000"/>
                  <a:lumOff val="80000"/>
                </a:schemeClr>
              </a:solidFill>
            </a:endParaRPr>
          </a:p>
        </p:txBody>
      </p:sp>
      <p:sp>
        <p:nvSpPr>
          <p:cNvPr id="15" name="AutoShape 15"/>
          <p:cNvSpPr/>
          <p:nvPr/>
        </p:nvSpPr>
        <p:spPr>
          <a:xfrm>
            <a:off x="1" y="4348264"/>
            <a:ext cx="3426245" cy="2509737"/>
          </a:xfrm>
          <a:prstGeom prst="rect">
            <a:avLst/>
          </a:prstGeom>
          <a:solidFill>
            <a:srgbClr val="CDE4FF"/>
          </a:solidFill>
        </p:spPr>
      </p:sp>
      <p:sp>
        <p:nvSpPr>
          <p:cNvPr id="37" name="TextBox 11">
            <a:extLst>
              <a:ext uri="{FF2B5EF4-FFF2-40B4-BE49-F238E27FC236}">
                <a16:creationId xmlns:a16="http://schemas.microsoft.com/office/drawing/2014/main" id="{2D86D7CD-03E7-2548-92DD-E21E95B9DD4C}"/>
              </a:ext>
            </a:extLst>
          </p:cNvPr>
          <p:cNvSpPr txBox="1"/>
          <p:nvPr/>
        </p:nvSpPr>
        <p:spPr>
          <a:xfrm>
            <a:off x="751701" y="6302885"/>
            <a:ext cx="1770961" cy="262957"/>
          </a:xfrm>
          <a:prstGeom prst="rect">
            <a:avLst/>
          </a:prstGeom>
        </p:spPr>
        <p:txBody>
          <a:bodyPr wrap="square" lIns="0" tIns="0" rIns="0" bIns="0" rtlCol="0" anchor="t">
            <a:spAutoFit/>
          </a:bodyPr>
          <a:lstStyle/>
          <a:p>
            <a:pPr>
              <a:lnSpc>
                <a:spcPts val="2410"/>
              </a:lnSpc>
            </a:pPr>
            <a:r>
              <a:rPr lang="en-US" sz="1100" spc="213" dirty="0">
                <a:solidFill>
                  <a:schemeClr val="accent5"/>
                </a:solidFill>
              </a:rPr>
              <a:t>June 10, 2021</a:t>
            </a:r>
          </a:p>
        </p:txBody>
      </p:sp>
      <p:grpSp>
        <p:nvGrpSpPr>
          <p:cNvPr id="25" name="Group 16">
            <a:extLst>
              <a:ext uri="{FF2B5EF4-FFF2-40B4-BE49-F238E27FC236}">
                <a16:creationId xmlns:a16="http://schemas.microsoft.com/office/drawing/2014/main" id="{0CEF96C9-D0EC-8B4B-8308-02412852EA28}"/>
              </a:ext>
            </a:extLst>
          </p:cNvPr>
          <p:cNvGrpSpPr/>
          <p:nvPr/>
        </p:nvGrpSpPr>
        <p:grpSpPr>
          <a:xfrm>
            <a:off x="9955685" y="4971886"/>
            <a:ext cx="4679670" cy="1550735"/>
            <a:chOff x="0" y="0"/>
            <a:chExt cx="9359340" cy="3101471"/>
          </a:xfrm>
        </p:grpSpPr>
        <p:pic>
          <p:nvPicPr>
            <p:cNvPr id="28" name="Picture 17">
              <a:extLst>
                <a:ext uri="{FF2B5EF4-FFF2-40B4-BE49-F238E27FC236}">
                  <a16:creationId xmlns:a16="http://schemas.microsoft.com/office/drawing/2014/main" id="{14C0267A-25C4-8A45-B6E9-0AA67D4865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9359340" cy="795544"/>
            </a:xfrm>
            <a:prstGeom prst="rect">
              <a:avLst/>
            </a:prstGeom>
          </p:spPr>
        </p:pic>
        <p:pic>
          <p:nvPicPr>
            <p:cNvPr id="29" name="Picture 18">
              <a:extLst>
                <a:ext uri="{FF2B5EF4-FFF2-40B4-BE49-F238E27FC236}">
                  <a16:creationId xmlns:a16="http://schemas.microsoft.com/office/drawing/2014/main" id="{7E0367EC-AD08-6242-AB69-4F2F00F0D9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795544"/>
              <a:ext cx="9359340" cy="795544"/>
            </a:xfrm>
            <a:prstGeom prst="rect">
              <a:avLst/>
            </a:prstGeom>
          </p:spPr>
        </p:pic>
        <p:pic>
          <p:nvPicPr>
            <p:cNvPr id="30" name="Picture 19">
              <a:extLst>
                <a:ext uri="{FF2B5EF4-FFF2-40B4-BE49-F238E27FC236}">
                  <a16:creationId xmlns:a16="http://schemas.microsoft.com/office/drawing/2014/main" id="{33ED25EE-0A89-9540-8E14-8F2A8DBB7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510383"/>
              <a:ext cx="9359340" cy="795544"/>
            </a:xfrm>
            <a:prstGeom prst="rect">
              <a:avLst/>
            </a:prstGeom>
          </p:spPr>
        </p:pic>
        <p:pic>
          <p:nvPicPr>
            <p:cNvPr id="31" name="Picture 20">
              <a:extLst>
                <a:ext uri="{FF2B5EF4-FFF2-40B4-BE49-F238E27FC236}">
                  <a16:creationId xmlns:a16="http://schemas.microsoft.com/office/drawing/2014/main" id="{80B806E4-5DE2-1D46-BE72-907158477C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305927"/>
              <a:ext cx="9359340" cy="795544"/>
            </a:xfrm>
            <a:prstGeom prst="rect">
              <a:avLst/>
            </a:prstGeom>
          </p:spPr>
        </p:pic>
      </p:grpSp>
      <p:pic>
        <p:nvPicPr>
          <p:cNvPr id="3" name="Picture 2" descr="Chart&#10;&#10;Description automatically generated">
            <a:extLst>
              <a:ext uri="{FF2B5EF4-FFF2-40B4-BE49-F238E27FC236}">
                <a16:creationId xmlns:a16="http://schemas.microsoft.com/office/drawing/2014/main" id="{F9C89A85-4F13-4F8E-89C2-C96E09E863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0068" y="155928"/>
            <a:ext cx="6870876" cy="6546144"/>
          </a:xfrm>
          <a:prstGeom prst="rect">
            <a:avLst/>
          </a:prstGeom>
        </p:spPr>
      </p:pic>
      <p:grpSp>
        <p:nvGrpSpPr>
          <p:cNvPr id="22" name="Group 16">
            <a:extLst>
              <a:ext uri="{FF2B5EF4-FFF2-40B4-BE49-F238E27FC236}">
                <a16:creationId xmlns:a16="http://schemas.microsoft.com/office/drawing/2014/main" id="{EA7462FB-E2E3-4D90-9314-76AA6C0B3B81}"/>
              </a:ext>
            </a:extLst>
          </p:cNvPr>
          <p:cNvGrpSpPr/>
          <p:nvPr/>
        </p:nvGrpSpPr>
        <p:grpSpPr>
          <a:xfrm>
            <a:off x="-1003188" y="484803"/>
            <a:ext cx="4679670" cy="1550735"/>
            <a:chOff x="0" y="0"/>
            <a:chExt cx="9359340" cy="3101471"/>
          </a:xfrm>
        </p:grpSpPr>
        <p:pic>
          <p:nvPicPr>
            <p:cNvPr id="26" name="Picture 17">
              <a:extLst>
                <a:ext uri="{FF2B5EF4-FFF2-40B4-BE49-F238E27FC236}">
                  <a16:creationId xmlns:a16="http://schemas.microsoft.com/office/drawing/2014/main" id="{642219A3-9A70-4EAB-A34E-B12DAD09FE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9359340" cy="795544"/>
            </a:xfrm>
            <a:prstGeom prst="rect">
              <a:avLst/>
            </a:prstGeom>
          </p:spPr>
        </p:pic>
        <p:pic>
          <p:nvPicPr>
            <p:cNvPr id="27" name="Picture 18">
              <a:extLst>
                <a:ext uri="{FF2B5EF4-FFF2-40B4-BE49-F238E27FC236}">
                  <a16:creationId xmlns:a16="http://schemas.microsoft.com/office/drawing/2014/main" id="{734DC5EB-2AFB-4E10-B97B-21B52218FC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795544"/>
              <a:ext cx="9359340" cy="795544"/>
            </a:xfrm>
            <a:prstGeom prst="rect">
              <a:avLst/>
            </a:prstGeom>
          </p:spPr>
        </p:pic>
        <p:pic>
          <p:nvPicPr>
            <p:cNvPr id="32" name="Picture 19">
              <a:extLst>
                <a:ext uri="{FF2B5EF4-FFF2-40B4-BE49-F238E27FC236}">
                  <a16:creationId xmlns:a16="http://schemas.microsoft.com/office/drawing/2014/main" id="{78D063EC-C5B2-4FAD-AF67-E1A9FB2AA5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510383"/>
              <a:ext cx="9359340" cy="795544"/>
            </a:xfrm>
            <a:prstGeom prst="rect">
              <a:avLst/>
            </a:prstGeom>
          </p:spPr>
        </p:pic>
        <p:pic>
          <p:nvPicPr>
            <p:cNvPr id="33" name="Picture 20">
              <a:extLst>
                <a:ext uri="{FF2B5EF4-FFF2-40B4-BE49-F238E27FC236}">
                  <a16:creationId xmlns:a16="http://schemas.microsoft.com/office/drawing/2014/main" id="{47C299DA-6561-4A32-8EA9-A68B18EB1B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305927"/>
              <a:ext cx="9359340" cy="795544"/>
            </a:xfrm>
            <a:prstGeom prst="rect">
              <a:avLst/>
            </a:prstGeom>
          </p:spPr>
        </p:pic>
      </p:grpSp>
      <p:sp>
        <p:nvSpPr>
          <p:cNvPr id="18" name="TextBox 17">
            <a:extLst>
              <a:ext uri="{FF2B5EF4-FFF2-40B4-BE49-F238E27FC236}">
                <a16:creationId xmlns:a16="http://schemas.microsoft.com/office/drawing/2014/main" id="{01EF94AC-7EA4-4417-9D09-34B9E97667B0}"/>
              </a:ext>
            </a:extLst>
          </p:cNvPr>
          <p:cNvSpPr txBox="1"/>
          <p:nvPr/>
        </p:nvSpPr>
        <p:spPr>
          <a:xfrm>
            <a:off x="151007" y="2049024"/>
            <a:ext cx="7818120" cy="1446550"/>
          </a:xfrm>
          <a:prstGeom prst="rect">
            <a:avLst/>
          </a:prstGeom>
          <a:noFill/>
        </p:spPr>
        <p:txBody>
          <a:bodyPr wrap="square">
            <a:spAutoFit/>
          </a:bodyPr>
          <a:lstStyle/>
          <a:p>
            <a:pPr algn="l"/>
            <a:r>
              <a:rPr lang="en-US" sz="2000" i="0" dirty="0">
                <a:solidFill>
                  <a:srgbClr val="505050"/>
                </a:solidFill>
                <a:effectLst/>
                <a:latin typeface="NexusSansCompPro"/>
              </a:rPr>
              <a:t>To learn more about any of these resources, </a:t>
            </a:r>
          </a:p>
          <a:p>
            <a:pPr algn="l"/>
            <a:r>
              <a:rPr lang="en-US" sz="2000" i="0" dirty="0">
                <a:solidFill>
                  <a:srgbClr val="505050"/>
                </a:solidFill>
                <a:effectLst/>
                <a:latin typeface="NexusSansCompPro"/>
              </a:rPr>
              <a:t>contact your </a:t>
            </a:r>
            <a:r>
              <a:rPr lang="en-US" sz="2000" dirty="0">
                <a:solidFill>
                  <a:srgbClr val="505050"/>
                </a:solidFill>
                <a:latin typeface="NexusSansCompPro"/>
              </a:rPr>
              <a:t>Educational Solutions Consultant</a:t>
            </a:r>
          </a:p>
          <a:p>
            <a:pPr algn="l"/>
            <a:r>
              <a:rPr lang="en-US" sz="2400" b="1" i="0" dirty="0">
                <a:solidFill>
                  <a:srgbClr val="505050"/>
                </a:solidFill>
                <a:effectLst/>
                <a:latin typeface="NexusSansCompPro"/>
              </a:rPr>
              <a:t>Erin Carlson</a:t>
            </a:r>
          </a:p>
          <a:p>
            <a:pPr algn="l"/>
            <a:r>
              <a:rPr lang="en-US" sz="2400" b="1" dirty="0">
                <a:solidFill>
                  <a:srgbClr val="505050"/>
                </a:solidFill>
                <a:latin typeface="NexusSansCompPro"/>
              </a:rPr>
              <a:t>e.carlson@elsevier.com</a:t>
            </a:r>
            <a:endParaRPr lang="en-US" sz="2400" b="1" i="0" dirty="0">
              <a:solidFill>
                <a:srgbClr val="505050"/>
              </a:solidFill>
              <a:effectLst/>
              <a:latin typeface="NexusSansCompPro"/>
            </a:endParaRPr>
          </a:p>
        </p:txBody>
      </p:sp>
      <p:sp>
        <p:nvSpPr>
          <p:cNvPr id="19" name="TextBox 14">
            <a:extLst>
              <a:ext uri="{FF2B5EF4-FFF2-40B4-BE49-F238E27FC236}">
                <a16:creationId xmlns:a16="http://schemas.microsoft.com/office/drawing/2014/main" id="{007D7FA5-BB49-4B61-AC16-E9BDF93369F7}"/>
              </a:ext>
            </a:extLst>
          </p:cNvPr>
          <p:cNvSpPr txBox="1"/>
          <p:nvPr/>
        </p:nvSpPr>
        <p:spPr>
          <a:xfrm>
            <a:off x="78294" y="4688049"/>
            <a:ext cx="3117773" cy="1231106"/>
          </a:xfrm>
          <a:prstGeom prst="rect">
            <a:avLst/>
          </a:prstGeom>
        </p:spPr>
        <p:txBody>
          <a:bodyPr wrap="square" lIns="0" tIns="0" rIns="0" bIns="0" rtlCol="0" anchor="t">
            <a:spAutoFit/>
          </a:bodyPr>
          <a:lstStyle/>
          <a:p>
            <a:pPr algn="r"/>
            <a:r>
              <a:rPr lang="en-US" sz="1600" b="1" spc="-90" dirty="0">
                <a:solidFill>
                  <a:schemeClr val="accent2"/>
                </a:solidFill>
                <a:latin typeface="+mj-lt"/>
              </a:rPr>
              <a:t>Elsevier Resources:</a:t>
            </a:r>
          </a:p>
          <a:p>
            <a:pPr algn="r"/>
            <a:r>
              <a:rPr lang="en-US" sz="1600" b="1" spc="-90" dirty="0">
                <a:solidFill>
                  <a:schemeClr val="accent2"/>
                </a:solidFill>
                <a:latin typeface="+mj-lt"/>
              </a:rPr>
              <a:t>Northern College Breakout Session</a:t>
            </a:r>
          </a:p>
          <a:p>
            <a:pPr algn="r"/>
            <a:r>
              <a:rPr lang="en-US" sz="1600" b="1" spc="-90" dirty="0">
                <a:solidFill>
                  <a:schemeClr val="accent2"/>
                </a:solidFill>
                <a:latin typeface="+mj-lt"/>
              </a:rPr>
              <a:t> </a:t>
            </a:r>
          </a:p>
          <a:p>
            <a:pPr algn="r"/>
            <a:r>
              <a:rPr lang="en-US" sz="1600" b="1" spc="-90" dirty="0">
                <a:solidFill>
                  <a:schemeClr val="accent2"/>
                </a:solidFill>
                <a:latin typeface="+mj-lt"/>
              </a:rPr>
              <a:t>Digital Tools You Can Implement Today</a:t>
            </a:r>
          </a:p>
        </p:txBody>
      </p:sp>
    </p:spTree>
    <p:extLst>
      <p:ext uri="{BB962C8B-B14F-4D97-AF65-F5344CB8AC3E}">
        <p14:creationId xmlns:p14="http://schemas.microsoft.com/office/powerpoint/2010/main" val="2390882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F9BC87-14D4-4296-8D3D-6BA883AFD8A9}"/>
              </a:ext>
            </a:extLst>
          </p:cNvPr>
          <p:cNvSpPr/>
          <p:nvPr/>
        </p:nvSpPr>
        <p:spPr>
          <a:xfrm>
            <a:off x="0" y="-13904"/>
            <a:ext cx="12192000" cy="6858000"/>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20000"/>
                  <a:lumOff val="80000"/>
                </a:schemeClr>
              </a:solidFill>
            </a:endParaRPr>
          </a:p>
        </p:txBody>
      </p:sp>
      <p:sp>
        <p:nvSpPr>
          <p:cNvPr id="9" name="AutoShape 15">
            <a:extLst>
              <a:ext uri="{FF2B5EF4-FFF2-40B4-BE49-F238E27FC236}">
                <a16:creationId xmlns:a16="http://schemas.microsoft.com/office/drawing/2014/main" id="{B6DBFAF1-7191-4E7A-8CBE-FABE2BBE43EE}"/>
              </a:ext>
            </a:extLst>
          </p:cNvPr>
          <p:cNvSpPr/>
          <p:nvPr/>
        </p:nvSpPr>
        <p:spPr>
          <a:xfrm>
            <a:off x="9816029" y="-13904"/>
            <a:ext cx="2396167" cy="2415581"/>
          </a:xfrm>
          <a:prstGeom prst="rect">
            <a:avLst/>
          </a:prstGeom>
          <a:solidFill>
            <a:srgbClr val="CDE4FF"/>
          </a:solidFill>
        </p:spPr>
      </p:sp>
      <p:sp>
        <p:nvSpPr>
          <p:cNvPr id="10" name="Rectangle 1">
            <a:extLst>
              <a:ext uri="{FF2B5EF4-FFF2-40B4-BE49-F238E27FC236}">
                <a16:creationId xmlns:a16="http://schemas.microsoft.com/office/drawing/2014/main" id="{096689E5-9B39-4D9C-8E47-841BEE7227BF}"/>
              </a:ext>
            </a:extLst>
          </p:cNvPr>
          <p:cNvSpPr>
            <a:spLocks noChangeArrowheads="1"/>
          </p:cNvSpPr>
          <p:nvPr/>
        </p:nvSpPr>
        <p:spPr bwMode="auto">
          <a:xfrm>
            <a:off x="5151140" y="1745705"/>
            <a:ext cx="5752150" cy="4505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342900" indent="-342900" defTabSz="1097280">
              <a:buFont typeface="Arial" panose="020B0604020202020204" pitchFamily="34" charset="0"/>
              <a:buChar char="•"/>
              <a:defRPr/>
            </a:pPr>
            <a:r>
              <a:rPr lang="en-US" altLang="en-US" sz="1680" b="1" kern="0" dirty="0">
                <a:solidFill>
                  <a:srgbClr val="53565A"/>
                </a:solidFill>
                <a:latin typeface="Arial"/>
                <a:ea typeface="Calibri" panose="020F0502020204030204" pitchFamily="34" charset="0"/>
                <a:cs typeface="Times New Roman" panose="02020603050405020304" pitchFamily="18" charset="0"/>
              </a:rPr>
              <a:t>Digital-first content </a:t>
            </a:r>
            <a:r>
              <a:rPr lang="en-US" altLang="en-US" sz="1680" kern="0" dirty="0">
                <a:solidFill>
                  <a:srgbClr val="53565A"/>
                </a:solidFill>
                <a:latin typeface="Arial"/>
                <a:ea typeface="Calibri" panose="020F0502020204030204" pitchFamily="34" charset="0"/>
                <a:cs typeface="Times New Roman" panose="02020603050405020304" pitchFamily="18" charset="0"/>
              </a:rPr>
              <a:t>including innovative</a:t>
            </a:r>
            <a:r>
              <a:rPr lang="en-US" altLang="en-US" sz="1680" b="1" kern="0" dirty="0">
                <a:solidFill>
                  <a:srgbClr val="53565A"/>
                </a:solidFill>
                <a:latin typeface="Arial"/>
                <a:ea typeface="Calibri" panose="020F0502020204030204" pitchFamily="34" charset="0"/>
                <a:cs typeface="Times New Roman" panose="02020603050405020304" pitchFamily="18" charset="0"/>
              </a:rPr>
              <a:t> </a:t>
            </a:r>
          </a:p>
          <a:p>
            <a:pPr defTabSz="1097280">
              <a:defRPr/>
            </a:pPr>
            <a:r>
              <a:rPr lang="en-US" altLang="en-US" sz="1680" b="1" kern="0" dirty="0">
                <a:solidFill>
                  <a:srgbClr val="53565A"/>
                </a:solidFill>
                <a:latin typeface="Arial"/>
                <a:ea typeface="Calibri" panose="020F0502020204030204" pitchFamily="34" charset="0"/>
                <a:cs typeface="Times New Roman" panose="02020603050405020304" pitchFamily="18" charset="0"/>
              </a:rPr>
              <a:t>      adaptive learning techniques </a:t>
            </a:r>
          </a:p>
          <a:p>
            <a:pPr defTabSz="1097280">
              <a:defRPr/>
            </a:pPr>
            <a:endParaRPr lang="en-US" altLang="en-US" sz="1680" kern="0" dirty="0">
              <a:solidFill>
                <a:srgbClr val="53565A"/>
              </a:solidFill>
              <a:latin typeface="Arial"/>
            </a:endParaRPr>
          </a:p>
          <a:p>
            <a:pPr marL="342900" indent="-342900" defTabSz="1097280">
              <a:buFont typeface="Arial" panose="020B0604020202020204" pitchFamily="34" charset="0"/>
              <a:buChar char="•"/>
              <a:defRPr/>
            </a:pPr>
            <a:r>
              <a:rPr lang="en-US" altLang="en-US" sz="1680" b="1" kern="0" dirty="0">
                <a:solidFill>
                  <a:srgbClr val="53565A"/>
                </a:solidFill>
                <a:latin typeface="Arial"/>
                <a:ea typeface="Calibri" panose="020F0502020204030204" pitchFamily="34" charset="0"/>
                <a:cs typeface="Times New Roman" panose="02020603050405020304" pitchFamily="18" charset="0"/>
              </a:rPr>
              <a:t>Holistic learning analytics </a:t>
            </a:r>
            <a:r>
              <a:rPr lang="en-US" altLang="en-US" sz="1680" kern="0" dirty="0">
                <a:solidFill>
                  <a:srgbClr val="53565A"/>
                </a:solidFill>
                <a:latin typeface="Arial"/>
                <a:ea typeface="Calibri" panose="020F0502020204030204" pitchFamily="34" charset="0"/>
                <a:cs typeface="Times New Roman" panose="02020603050405020304" pitchFamily="18" charset="0"/>
              </a:rPr>
              <a:t>allow students &amp; instructors to understand, in </a:t>
            </a:r>
            <a:r>
              <a:rPr lang="en-US" altLang="en-US" sz="1680" b="1" kern="0" dirty="0">
                <a:solidFill>
                  <a:srgbClr val="53565A"/>
                </a:solidFill>
                <a:latin typeface="Arial"/>
                <a:ea typeface="Calibri" panose="020F0502020204030204" pitchFamily="34" charset="0"/>
                <a:cs typeface="Times New Roman" panose="02020603050405020304" pitchFamily="18" charset="0"/>
              </a:rPr>
              <a:t>real-time</a:t>
            </a:r>
            <a:r>
              <a:rPr lang="en-US" altLang="en-US" sz="1680" kern="0" dirty="0">
                <a:solidFill>
                  <a:srgbClr val="53565A"/>
                </a:solidFill>
                <a:latin typeface="Arial"/>
                <a:ea typeface="Calibri" panose="020F0502020204030204" pitchFamily="34" charset="0"/>
                <a:cs typeface="Times New Roman" panose="02020603050405020304" pitchFamily="18" charset="0"/>
              </a:rPr>
              <a:t>, how they are tracking towards core competencies</a:t>
            </a:r>
          </a:p>
          <a:p>
            <a:pPr defTabSz="1097280">
              <a:defRPr/>
            </a:pPr>
            <a:endParaRPr lang="en-US" altLang="en-US" sz="1680" kern="0" dirty="0">
              <a:solidFill>
                <a:srgbClr val="53565A"/>
              </a:solidFill>
              <a:latin typeface="Arial"/>
            </a:endParaRPr>
          </a:p>
          <a:p>
            <a:pPr marL="342900" indent="-342900" defTabSz="1097280">
              <a:buFont typeface="Arial" panose="020B0604020202020204" pitchFamily="34" charset="0"/>
              <a:buChar char="•"/>
              <a:defRPr/>
            </a:pPr>
            <a:r>
              <a:rPr lang="en-US" altLang="en-US" sz="1680" kern="0" dirty="0">
                <a:solidFill>
                  <a:srgbClr val="53565A"/>
                </a:solidFill>
                <a:latin typeface="Arial"/>
                <a:ea typeface="Calibri" panose="020F0502020204030204" pitchFamily="34" charset="0"/>
                <a:cs typeface="Times New Roman" panose="02020603050405020304" pitchFamily="18" charset="0"/>
              </a:rPr>
              <a:t>Fully </a:t>
            </a:r>
            <a:r>
              <a:rPr lang="en-US" altLang="en-US" sz="1680" b="1" kern="0" dirty="0">
                <a:solidFill>
                  <a:srgbClr val="53565A"/>
                </a:solidFill>
                <a:latin typeface="Arial"/>
                <a:ea typeface="Calibri" panose="020F0502020204030204" pitchFamily="34" charset="0"/>
                <a:cs typeface="Times New Roman" panose="02020603050405020304" pitchFamily="18" charset="0"/>
              </a:rPr>
              <a:t>interconnected course content </a:t>
            </a:r>
            <a:r>
              <a:rPr lang="en-US" altLang="en-US" sz="1680" kern="0" dirty="0">
                <a:solidFill>
                  <a:srgbClr val="53565A"/>
                </a:solidFill>
                <a:latin typeface="Arial"/>
                <a:ea typeface="Calibri" panose="020F0502020204030204" pitchFamily="34" charset="0"/>
                <a:cs typeface="Times New Roman" panose="02020603050405020304" pitchFamily="18" charset="0"/>
              </a:rPr>
              <a:t>delivered in a single interface</a:t>
            </a:r>
          </a:p>
          <a:p>
            <a:pPr defTabSz="1097280">
              <a:defRPr/>
            </a:pPr>
            <a:endParaRPr lang="en-US" altLang="en-US" sz="1680" kern="0" dirty="0">
              <a:solidFill>
                <a:srgbClr val="53565A"/>
              </a:solidFill>
              <a:latin typeface="Arial"/>
            </a:endParaRPr>
          </a:p>
          <a:p>
            <a:pPr marL="342900" indent="-342900" defTabSz="1097280">
              <a:buFont typeface="Arial" panose="020B0604020202020204" pitchFamily="34" charset="0"/>
              <a:buChar char="•"/>
              <a:defRPr/>
            </a:pPr>
            <a:r>
              <a:rPr lang="en-US" altLang="en-US" sz="1680" kern="0" dirty="0">
                <a:solidFill>
                  <a:srgbClr val="53565A"/>
                </a:solidFill>
                <a:latin typeface="Arial"/>
                <a:ea typeface="Calibri" panose="020F0502020204030204" pitchFamily="34" charset="0"/>
                <a:cs typeface="Times New Roman" panose="02020603050405020304" pitchFamily="18" charset="0"/>
              </a:rPr>
              <a:t>Multi-dimensional ecosystem providing various </a:t>
            </a:r>
            <a:r>
              <a:rPr lang="en-US" altLang="en-US" sz="1680" b="1" kern="0" dirty="0">
                <a:solidFill>
                  <a:srgbClr val="53565A"/>
                </a:solidFill>
                <a:latin typeface="Arial"/>
                <a:ea typeface="Calibri" panose="020F0502020204030204" pitchFamily="34" charset="0"/>
                <a:cs typeface="Times New Roman" panose="02020603050405020304" pitchFamily="18" charset="0"/>
              </a:rPr>
              <a:t>integrated learning resources</a:t>
            </a:r>
            <a:r>
              <a:rPr lang="en-US" altLang="en-US" sz="1680" kern="0" dirty="0">
                <a:solidFill>
                  <a:srgbClr val="53565A"/>
                </a:solidFill>
                <a:latin typeface="Arial"/>
                <a:ea typeface="Calibri" panose="020F0502020204030204" pitchFamily="34" charset="0"/>
                <a:cs typeface="Times New Roman" panose="02020603050405020304" pitchFamily="18" charset="0"/>
              </a:rPr>
              <a:t>, lessons, assessments &amp; virtual simulations</a:t>
            </a:r>
          </a:p>
          <a:p>
            <a:pPr defTabSz="1097280">
              <a:defRPr/>
            </a:pPr>
            <a:endParaRPr lang="en-US" altLang="en-US" sz="1680" kern="0" dirty="0">
              <a:solidFill>
                <a:srgbClr val="53565A"/>
              </a:solidFill>
              <a:latin typeface="Arial"/>
            </a:endParaRPr>
          </a:p>
          <a:p>
            <a:pPr marL="342900" indent="-342900" defTabSz="1097280">
              <a:buFont typeface="Arial" panose="020B0604020202020204" pitchFamily="34" charset="0"/>
              <a:buChar char="•"/>
              <a:defRPr/>
            </a:pPr>
            <a:r>
              <a:rPr lang="en-US" altLang="en-US" sz="1680" b="1" kern="0" dirty="0">
                <a:solidFill>
                  <a:srgbClr val="53565A"/>
                </a:solidFill>
                <a:latin typeface="Arial"/>
                <a:ea typeface="Calibri" panose="020F0502020204030204" pitchFamily="34" charset="0"/>
                <a:cs typeface="Times New Roman" panose="02020603050405020304" pitchFamily="18" charset="0"/>
              </a:rPr>
              <a:t>Actionable, evidence-based insights </a:t>
            </a:r>
            <a:r>
              <a:rPr lang="en-US" altLang="en-US" sz="1680" kern="0" dirty="0">
                <a:solidFill>
                  <a:srgbClr val="53565A"/>
                </a:solidFill>
                <a:latin typeface="Arial"/>
                <a:ea typeface="Calibri" panose="020F0502020204030204" pitchFamily="34" charset="0"/>
                <a:cs typeface="Times New Roman" panose="02020603050405020304" pitchFamily="18" charset="0"/>
              </a:rPr>
              <a:t>allows intervention at the student, course and programmatic level </a:t>
            </a:r>
            <a:r>
              <a:rPr lang="en-US" altLang="en-US" sz="1680" b="1" kern="0" dirty="0">
                <a:solidFill>
                  <a:srgbClr val="53565A"/>
                </a:solidFill>
                <a:latin typeface="Arial"/>
                <a:ea typeface="Calibri" panose="020F0502020204030204" pitchFamily="34" charset="0"/>
                <a:cs typeface="Times New Roman" panose="02020603050405020304" pitchFamily="18" charset="0"/>
              </a:rPr>
              <a:t>driving meaningful, positive outcomes  </a:t>
            </a:r>
            <a:r>
              <a:rPr lang="en-US" altLang="en-US" sz="1320" b="1" kern="0" dirty="0">
                <a:solidFill>
                  <a:srgbClr val="53565A"/>
                </a:solidFill>
                <a:ea typeface="Calibri" panose="020F0502020204030204" pitchFamily="34" charset="0"/>
                <a:cs typeface="Times New Roman" panose="02020603050405020304" pitchFamily="18" charset="0"/>
              </a:rPr>
              <a:t> </a:t>
            </a:r>
            <a:endParaRPr lang="en-US" altLang="en-US" sz="2160" b="1" kern="0" dirty="0">
              <a:solidFill>
                <a:srgbClr val="53565A"/>
              </a:solidFill>
            </a:endParaRPr>
          </a:p>
        </p:txBody>
      </p:sp>
      <p:pic>
        <p:nvPicPr>
          <p:cNvPr id="8" name="Picture 7">
            <a:extLst>
              <a:ext uri="{FF2B5EF4-FFF2-40B4-BE49-F238E27FC236}">
                <a16:creationId xmlns:a16="http://schemas.microsoft.com/office/drawing/2014/main" id="{C314496A-7F4C-4CAE-9CF3-867B72D7C57E}"/>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68848" y="1954178"/>
            <a:ext cx="5073929" cy="29496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10;&#10;Description automatically generated">
            <a:extLst>
              <a:ext uri="{FF2B5EF4-FFF2-40B4-BE49-F238E27FC236}">
                <a16:creationId xmlns:a16="http://schemas.microsoft.com/office/drawing/2014/main" id="{2502528D-9657-4AA8-BE58-55F0262703C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499074" y="283026"/>
            <a:ext cx="1410159" cy="1777975"/>
          </a:xfrm>
          <a:prstGeom prst="rect">
            <a:avLst/>
          </a:prstGeom>
        </p:spPr>
      </p:pic>
      <p:grpSp>
        <p:nvGrpSpPr>
          <p:cNvPr id="11" name="Group 16">
            <a:extLst>
              <a:ext uri="{FF2B5EF4-FFF2-40B4-BE49-F238E27FC236}">
                <a16:creationId xmlns:a16="http://schemas.microsoft.com/office/drawing/2014/main" id="{1DE68D70-618C-4F27-A323-93E7560FFB77}"/>
              </a:ext>
            </a:extLst>
          </p:cNvPr>
          <p:cNvGrpSpPr/>
          <p:nvPr/>
        </p:nvGrpSpPr>
        <p:grpSpPr>
          <a:xfrm>
            <a:off x="-820693" y="5098591"/>
            <a:ext cx="4679670" cy="1550735"/>
            <a:chOff x="0" y="0"/>
            <a:chExt cx="9359340" cy="3101471"/>
          </a:xfrm>
        </p:grpSpPr>
        <p:pic>
          <p:nvPicPr>
            <p:cNvPr id="12" name="Picture 17">
              <a:extLst>
                <a:ext uri="{FF2B5EF4-FFF2-40B4-BE49-F238E27FC236}">
                  <a16:creationId xmlns:a16="http://schemas.microsoft.com/office/drawing/2014/main" id="{A5A5583C-2454-45FD-B606-A3D80A458B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9359340" cy="795544"/>
            </a:xfrm>
            <a:prstGeom prst="rect">
              <a:avLst/>
            </a:prstGeom>
          </p:spPr>
        </p:pic>
        <p:pic>
          <p:nvPicPr>
            <p:cNvPr id="13" name="Picture 18">
              <a:extLst>
                <a:ext uri="{FF2B5EF4-FFF2-40B4-BE49-F238E27FC236}">
                  <a16:creationId xmlns:a16="http://schemas.microsoft.com/office/drawing/2014/main" id="{10BB5F1E-6157-44AC-A911-5221F756AE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795544"/>
              <a:ext cx="9359340" cy="795544"/>
            </a:xfrm>
            <a:prstGeom prst="rect">
              <a:avLst/>
            </a:prstGeom>
          </p:spPr>
        </p:pic>
        <p:pic>
          <p:nvPicPr>
            <p:cNvPr id="14" name="Picture 19">
              <a:extLst>
                <a:ext uri="{FF2B5EF4-FFF2-40B4-BE49-F238E27FC236}">
                  <a16:creationId xmlns:a16="http://schemas.microsoft.com/office/drawing/2014/main" id="{E19DC640-837C-4B2E-8EF4-409B2323DE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1510383"/>
              <a:ext cx="9359340" cy="795544"/>
            </a:xfrm>
            <a:prstGeom prst="rect">
              <a:avLst/>
            </a:prstGeom>
          </p:spPr>
        </p:pic>
        <p:pic>
          <p:nvPicPr>
            <p:cNvPr id="15" name="Picture 20">
              <a:extLst>
                <a:ext uri="{FF2B5EF4-FFF2-40B4-BE49-F238E27FC236}">
                  <a16:creationId xmlns:a16="http://schemas.microsoft.com/office/drawing/2014/main" id="{83354112-6010-4222-A7AA-871E6646CB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2305927"/>
              <a:ext cx="9359340" cy="795544"/>
            </a:xfrm>
            <a:prstGeom prst="rect">
              <a:avLst/>
            </a:prstGeom>
          </p:spPr>
        </p:pic>
      </p:grpSp>
      <p:sp>
        <p:nvSpPr>
          <p:cNvPr id="16" name="Text Placeholder 6">
            <a:extLst>
              <a:ext uri="{FF2B5EF4-FFF2-40B4-BE49-F238E27FC236}">
                <a16:creationId xmlns:a16="http://schemas.microsoft.com/office/drawing/2014/main" id="{A8A66F96-7358-4BF8-AA13-508FF4B5150B}"/>
              </a:ext>
            </a:extLst>
          </p:cNvPr>
          <p:cNvSpPr txBox="1">
            <a:spLocks/>
          </p:cNvSpPr>
          <p:nvPr/>
        </p:nvSpPr>
        <p:spPr>
          <a:xfrm>
            <a:off x="437858" y="451692"/>
            <a:ext cx="4553430" cy="1502485"/>
          </a:xfrm>
          <a:prstGeom prst="rect">
            <a:avLst/>
          </a:prstGeom>
        </p:spPr>
        <p:txBody>
          <a:bodyPr vert="horz" lIns="91440" tIns="0" rIns="91440" bIns="45720" rtlCol="0">
            <a:normAutofit/>
          </a:bodyPr>
          <a:lstStyle>
            <a:lvl1pPr marL="266693" indent="-266693" algn="l" defTabSz="685783" rtl="0" eaLnBrk="1" latinLnBrk="0" hangingPunct="1">
              <a:lnSpc>
                <a:spcPct val="100000"/>
              </a:lnSpc>
              <a:spcBef>
                <a:spcPts val="0"/>
              </a:spcBef>
              <a:spcAft>
                <a:spcPts val="600"/>
              </a:spcAft>
              <a:buClr>
                <a:srgbClr val="FF6C00"/>
              </a:buClr>
              <a:buFont typeface="Arial" panose="020B0604020202020204" pitchFamily="34" charset="0"/>
              <a:buChar char="•"/>
              <a:tabLst>
                <a:tab pos="266693" algn="l"/>
              </a:tabLst>
              <a:defRPr lang="en-GB" sz="1800" kern="1200" dirty="0">
                <a:solidFill>
                  <a:schemeClr val="tx1"/>
                </a:solidFill>
                <a:latin typeface="+mn-lt"/>
                <a:ea typeface="+mn-ea"/>
                <a:cs typeface="+mn-cs"/>
              </a:defRPr>
            </a:lvl1pPr>
            <a:lvl2pPr marL="514337" indent="-171446" algn="l" defTabSz="685783"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28" indent="-171446" algn="l" defTabSz="685783"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20" indent="-171446" algn="l" defTabSz="685783"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12" indent="-171446" algn="l" defTabSz="685783"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eaLnBrk="0" fontAlgn="base" hangingPunct="0">
              <a:spcBef>
                <a:spcPct val="0"/>
              </a:spcBef>
              <a:spcAft>
                <a:spcPct val="0"/>
              </a:spcAft>
              <a:buClrTx/>
              <a:buNone/>
              <a:tabLst/>
            </a:pPr>
            <a:r>
              <a:rPr lang="en-US" sz="2000" b="1" dirty="0"/>
              <a:t>Sherpath is a personalized teaching and learning technology </a:t>
            </a:r>
            <a:r>
              <a:rPr lang="en-US" sz="2000" dirty="0"/>
              <a:t>built specifically for healthcare education. </a:t>
            </a:r>
            <a:endParaRPr lang="en-US" sz="2000" i="1" dirty="0">
              <a:solidFill>
                <a:schemeClr val="tx2"/>
              </a:solidFill>
              <a:cs typeface="Nexus Sans SC Offc Pro"/>
            </a:endParaRPr>
          </a:p>
          <a:p>
            <a:pPr marL="0" indent="0">
              <a:buNone/>
            </a:pPr>
            <a:endParaRPr lang="en-US" sz="1600" i="1" dirty="0">
              <a:solidFill>
                <a:schemeClr val="tx2"/>
              </a:solidFill>
            </a:endParaRPr>
          </a:p>
          <a:p>
            <a:endParaRPr lang="en-US" sz="1600" i="1" dirty="0">
              <a:solidFill>
                <a:schemeClr val="tx2"/>
              </a:solidFill>
            </a:endParaRPr>
          </a:p>
          <a:p>
            <a:endParaRPr lang="en-US" sz="1600" i="1" dirty="0">
              <a:solidFill>
                <a:schemeClr val="tx2"/>
              </a:solidFill>
            </a:endParaRPr>
          </a:p>
          <a:p>
            <a:endParaRPr lang="en-US" sz="1600" dirty="0"/>
          </a:p>
        </p:txBody>
      </p:sp>
    </p:spTree>
    <p:extLst>
      <p:ext uri="{BB962C8B-B14F-4D97-AF65-F5344CB8AC3E}">
        <p14:creationId xmlns:p14="http://schemas.microsoft.com/office/powerpoint/2010/main" val="299000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2DC00EF-1007-4143-B695-D0C88F837801}"/>
              </a:ext>
            </a:extLst>
          </p:cNvPr>
          <p:cNvSpPr/>
          <p:nvPr/>
        </p:nvSpPr>
        <p:spPr>
          <a:xfrm>
            <a:off x="-28794" y="0"/>
            <a:ext cx="12192000" cy="6858000"/>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20000"/>
                  <a:lumOff val="80000"/>
                </a:schemeClr>
              </a:solidFill>
            </a:endParaRPr>
          </a:p>
        </p:txBody>
      </p:sp>
      <p:pic>
        <p:nvPicPr>
          <p:cNvPr id="11" name="Picture 10">
            <a:extLst>
              <a:ext uri="{FF2B5EF4-FFF2-40B4-BE49-F238E27FC236}">
                <a16:creationId xmlns:a16="http://schemas.microsoft.com/office/drawing/2014/main" id="{AD67184F-A8B7-4DBD-BC4D-EE817779DA1F}"/>
              </a:ext>
            </a:extLst>
          </p:cNvPr>
          <p:cNvPicPr>
            <a:picLocks noChangeAspect="1"/>
          </p:cNvPicPr>
          <p:nvPr/>
        </p:nvPicPr>
        <p:blipFill>
          <a:blip r:embed="rId3"/>
          <a:stretch>
            <a:fillRect/>
          </a:stretch>
        </p:blipFill>
        <p:spPr>
          <a:xfrm>
            <a:off x="28794" y="0"/>
            <a:ext cx="12192000" cy="4094232"/>
          </a:xfrm>
          <a:prstGeom prst="rect">
            <a:avLst/>
          </a:prstGeom>
        </p:spPr>
      </p:pic>
      <p:sp>
        <p:nvSpPr>
          <p:cNvPr id="2" name="AutoShape 2"/>
          <p:cNvSpPr/>
          <p:nvPr/>
        </p:nvSpPr>
        <p:spPr>
          <a:xfrm>
            <a:off x="8485162" y="0"/>
            <a:ext cx="3735632" cy="685800"/>
          </a:xfrm>
          <a:prstGeom prst="rect">
            <a:avLst/>
          </a:prstGeom>
          <a:solidFill>
            <a:schemeClr val="bg1"/>
          </a:solidFill>
        </p:spPr>
      </p:sp>
      <p:grpSp>
        <p:nvGrpSpPr>
          <p:cNvPr id="3" name="Group 3"/>
          <p:cNvGrpSpPr/>
          <p:nvPr/>
        </p:nvGrpSpPr>
        <p:grpSpPr>
          <a:xfrm rot="-5400000">
            <a:off x="6588332" y="1254332"/>
            <a:ext cx="5608155" cy="5599182"/>
            <a:chOff x="0" y="0"/>
            <a:chExt cx="6350000" cy="6339840"/>
          </a:xfrm>
          <a:solidFill>
            <a:srgbClr val="CDE4FF"/>
          </a:solidFill>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grpSp>
        <p:nvGrpSpPr>
          <p:cNvPr id="5" name="Group 5"/>
          <p:cNvGrpSpPr/>
          <p:nvPr/>
        </p:nvGrpSpPr>
        <p:grpSpPr>
          <a:xfrm rot="-5400000">
            <a:off x="8390998" y="-1672044"/>
            <a:ext cx="4679670" cy="1550735"/>
            <a:chOff x="0" y="0"/>
            <a:chExt cx="9359340" cy="3101471"/>
          </a:xfrm>
          <a:solidFill>
            <a:schemeClr val="accent2"/>
          </a:solidFill>
        </p:grpSpPr>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9359340" cy="79554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795544"/>
              <a:ext cx="9359340" cy="795544"/>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1510383"/>
              <a:ext cx="9359340" cy="795544"/>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2305927"/>
              <a:ext cx="9359340" cy="795544"/>
            </a:xfrm>
            <a:prstGeom prst="rect">
              <a:avLst/>
            </a:prstGeom>
          </p:spPr>
        </p:pic>
      </p:grpSp>
      <p:grpSp>
        <p:nvGrpSpPr>
          <p:cNvPr id="24" name="Group 24"/>
          <p:cNvGrpSpPr/>
          <p:nvPr/>
        </p:nvGrpSpPr>
        <p:grpSpPr>
          <a:xfrm rot="-5400000">
            <a:off x="-1043259" y="5849028"/>
            <a:ext cx="4679670" cy="1550735"/>
            <a:chOff x="0" y="0"/>
            <a:chExt cx="9359340" cy="3101471"/>
          </a:xfrm>
          <a:solidFill>
            <a:schemeClr val="accent2"/>
          </a:solidFill>
        </p:grpSpPr>
        <p:pic>
          <p:nvPicPr>
            <p:cNvPr id="25" name="Picture 2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9359340" cy="795544"/>
            </a:xfrm>
            <a:prstGeom prst="rect">
              <a:avLst/>
            </a:prstGeom>
          </p:spPr>
        </p:pic>
        <p:pic>
          <p:nvPicPr>
            <p:cNvPr id="26" name="Picture 2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795544"/>
              <a:ext cx="9359340" cy="795544"/>
            </a:xfrm>
            <a:prstGeom prst="rect">
              <a:avLst/>
            </a:prstGeom>
          </p:spPr>
        </p:pic>
        <p:pic>
          <p:nvPicPr>
            <p:cNvPr id="27" name="Picture 2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1510383"/>
              <a:ext cx="9359340" cy="795544"/>
            </a:xfrm>
            <a:prstGeom prst="rect">
              <a:avLst/>
            </a:prstGeom>
          </p:spPr>
        </p:pic>
        <p:pic>
          <p:nvPicPr>
            <p:cNvPr id="28" name="Picture 2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2305927"/>
              <a:ext cx="9359340" cy="795544"/>
            </a:xfrm>
            <a:prstGeom prst="rect">
              <a:avLst/>
            </a:prstGeom>
          </p:spPr>
        </p:pic>
      </p:grpSp>
      <p:sp>
        <p:nvSpPr>
          <p:cNvPr id="23" name="AutoShape 23"/>
          <p:cNvSpPr/>
          <p:nvPr/>
        </p:nvSpPr>
        <p:spPr>
          <a:xfrm>
            <a:off x="0" y="6345936"/>
            <a:ext cx="3735632" cy="512064"/>
          </a:xfrm>
          <a:prstGeom prst="rect">
            <a:avLst/>
          </a:prstGeom>
          <a:solidFill>
            <a:schemeClr val="bg1"/>
          </a:solidFill>
        </p:spPr>
      </p:sp>
      <p:sp>
        <p:nvSpPr>
          <p:cNvPr id="30" name="TextBox 2">
            <a:extLst>
              <a:ext uri="{FF2B5EF4-FFF2-40B4-BE49-F238E27FC236}">
                <a16:creationId xmlns:a16="http://schemas.microsoft.com/office/drawing/2014/main" id="{2BAD304A-7B81-C540-BC7A-61A20B68F107}"/>
              </a:ext>
            </a:extLst>
          </p:cNvPr>
          <p:cNvSpPr txBox="1"/>
          <p:nvPr/>
        </p:nvSpPr>
        <p:spPr>
          <a:xfrm>
            <a:off x="7539361" y="4705133"/>
            <a:ext cx="4369873" cy="1410643"/>
          </a:xfrm>
          <a:prstGeom prst="rect">
            <a:avLst/>
          </a:prstGeom>
        </p:spPr>
        <p:txBody>
          <a:bodyPr lIns="0" tIns="0" rIns="0" bIns="0" rtlCol="0" anchor="t">
            <a:spAutoFit/>
          </a:bodyPr>
          <a:lstStyle/>
          <a:p>
            <a:pPr algn="r">
              <a:lnSpc>
                <a:spcPts val="5500"/>
              </a:lnSpc>
            </a:pPr>
            <a:r>
              <a:rPr lang="en-US" sz="5000" spc="150" dirty="0">
                <a:latin typeface="+mj-lt"/>
              </a:rPr>
              <a:t>Training &amp; Tutorials</a:t>
            </a:r>
          </a:p>
        </p:txBody>
      </p:sp>
      <p:sp>
        <p:nvSpPr>
          <p:cNvPr id="33" name="AutoShape 2">
            <a:extLst>
              <a:ext uri="{FF2B5EF4-FFF2-40B4-BE49-F238E27FC236}">
                <a16:creationId xmlns:a16="http://schemas.microsoft.com/office/drawing/2014/main" id="{12833EC5-D242-8445-A1C4-A01C42D4880B}"/>
              </a:ext>
            </a:extLst>
          </p:cNvPr>
          <p:cNvSpPr/>
          <p:nvPr/>
        </p:nvSpPr>
        <p:spPr>
          <a:xfrm>
            <a:off x="10671048" y="3401568"/>
            <a:ext cx="1520952" cy="1057668"/>
          </a:xfrm>
          <a:prstGeom prst="rect">
            <a:avLst/>
          </a:prstGeom>
          <a:solidFill>
            <a:schemeClr val="bg1"/>
          </a:solidFill>
        </p:spPr>
      </p:sp>
      <p:sp>
        <p:nvSpPr>
          <p:cNvPr id="31" name="TextBox 14">
            <a:extLst>
              <a:ext uri="{FF2B5EF4-FFF2-40B4-BE49-F238E27FC236}">
                <a16:creationId xmlns:a16="http://schemas.microsoft.com/office/drawing/2014/main" id="{7AF7F623-B770-8C4A-BA15-CAE75BBDE41C}"/>
              </a:ext>
            </a:extLst>
          </p:cNvPr>
          <p:cNvSpPr txBox="1"/>
          <p:nvPr/>
        </p:nvSpPr>
        <p:spPr>
          <a:xfrm>
            <a:off x="7182666" y="6158082"/>
            <a:ext cx="4726568" cy="547779"/>
          </a:xfrm>
          <a:prstGeom prst="rect">
            <a:avLst/>
          </a:prstGeom>
        </p:spPr>
        <p:txBody>
          <a:bodyPr wrap="square" lIns="0" tIns="0" rIns="0" bIns="0" rtlCol="0" anchor="t">
            <a:spAutoFit/>
          </a:bodyPr>
          <a:lstStyle/>
          <a:p>
            <a:pPr algn="r">
              <a:lnSpc>
                <a:spcPts val="2239"/>
              </a:lnSpc>
            </a:pPr>
            <a:r>
              <a:rPr lang="en-US" sz="1600" b="1" spc="96" dirty="0">
                <a:solidFill>
                  <a:schemeClr val="accent2"/>
                </a:solidFill>
                <a:latin typeface="Arial Black" panose="020B0604020202020204" pitchFamily="34" charset="0"/>
                <a:cs typeface="Arial Black" panose="020B0604020202020204" pitchFamily="34" charset="0"/>
              </a:rPr>
              <a:t>Elsevier Education Site</a:t>
            </a:r>
          </a:p>
          <a:p>
            <a:pPr algn="r">
              <a:lnSpc>
                <a:spcPts val="2239"/>
              </a:lnSpc>
            </a:pPr>
            <a:r>
              <a:rPr lang="en-US" sz="1600" b="1" spc="96" dirty="0">
                <a:solidFill>
                  <a:schemeClr val="accent2"/>
                </a:solidFill>
                <a:latin typeface="Arial Black" panose="020B0604020202020204" pitchFamily="34" charset="0"/>
                <a:cs typeface="Arial Black" panose="020B0604020202020204" pitchFamily="34" charset="0"/>
              </a:rPr>
              <a:t>https://evolve.elsevier.com/education/</a:t>
            </a:r>
          </a:p>
        </p:txBody>
      </p:sp>
      <p:pic>
        <p:nvPicPr>
          <p:cNvPr id="32" name="Picture 31">
            <a:extLst>
              <a:ext uri="{FF2B5EF4-FFF2-40B4-BE49-F238E27FC236}">
                <a16:creationId xmlns:a16="http://schemas.microsoft.com/office/drawing/2014/main" id="{DC3C5349-33BA-3E4C-83E1-D875DE3B4F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57303" y="3505527"/>
            <a:ext cx="865305" cy="865305"/>
          </a:xfrm>
          <a:prstGeom prst="rect">
            <a:avLst/>
          </a:prstGeom>
        </p:spPr>
      </p:pic>
      <p:sp>
        <p:nvSpPr>
          <p:cNvPr id="34" name="TextBox 11">
            <a:extLst>
              <a:ext uri="{FF2B5EF4-FFF2-40B4-BE49-F238E27FC236}">
                <a16:creationId xmlns:a16="http://schemas.microsoft.com/office/drawing/2014/main" id="{ED9D7932-8235-E544-BA85-E0D9198DDDFD}"/>
              </a:ext>
            </a:extLst>
          </p:cNvPr>
          <p:cNvSpPr txBox="1"/>
          <p:nvPr/>
        </p:nvSpPr>
        <p:spPr>
          <a:xfrm>
            <a:off x="678549" y="6394325"/>
            <a:ext cx="1770961" cy="262957"/>
          </a:xfrm>
          <a:prstGeom prst="rect">
            <a:avLst/>
          </a:prstGeom>
        </p:spPr>
        <p:txBody>
          <a:bodyPr wrap="square" lIns="0" tIns="0" rIns="0" bIns="0" rtlCol="0" anchor="t">
            <a:spAutoFit/>
          </a:bodyPr>
          <a:lstStyle/>
          <a:p>
            <a:pPr>
              <a:lnSpc>
                <a:spcPts val="2410"/>
              </a:lnSpc>
            </a:pPr>
            <a:r>
              <a:rPr lang="en-US" sz="1100" spc="213" dirty="0">
                <a:solidFill>
                  <a:schemeClr val="accent5"/>
                </a:solidFill>
              </a:rPr>
              <a:t>June 10, 2021</a:t>
            </a:r>
          </a:p>
        </p:txBody>
      </p:sp>
      <p:pic>
        <p:nvPicPr>
          <p:cNvPr id="35" name="Picture 34">
            <a:extLst>
              <a:ext uri="{FF2B5EF4-FFF2-40B4-BE49-F238E27FC236}">
                <a16:creationId xmlns:a16="http://schemas.microsoft.com/office/drawing/2014/main" id="{85C92EC8-9894-FC45-A49C-C6A01D8C28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5989" y="3058094"/>
            <a:ext cx="987357" cy="150250"/>
          </a:xfrm>
          <a:prstGeom prst="rect">
            <a:avLst/>
          </a:prstGeom>
        </p:spPr>
      </p:pic>
      <p:sp>
        <p:nvSpPr>
          <p:cNvPr id="36" name="TextBox 35">
            <a:extLst>
              <a:ext uri="{FF2B5EF4-FFF2-40B4-BE49-F238E27FC236}">
                <a16:creationId xmlns:a16="http://schemas.microsoft.com/office/drawing/2014/main" id="{5872D41D-66AC-C542-8244-B24AAB88A01E}"/>
              </a:ext>
            </a:extLst>
          </p:cNvPr>
          <p:cNvSpPr txBox="1"/>
          <p:nvPr/>
        </p:nvSpPr>
        <p:spPr>
          <a:xfrm>
            <a:off x="3120557" y="4134538"/>
            <a:ext cx="4817807" cy="2492990"/>
          </a:xfrm>
          <a:prstGeom prst="rect">
            <a:avLst/>
          </a:prstGeom>
        </p:spPr>
        <p:txBody>
          <a:bodyPr wrap="square" lIns="0" tIns="0" rIns="0" bIns="0" rtlCol="0" anchor="t">
            <a:spAutoFit/>
          </a:bodyPr>
          <a:lstStyle/>
          <a:p>
            <a:pPr algn="l"/>
            <a:r>
              <a:rPr lang="en-US" b="1" i="0" dirty="0">
                <a:solidFill>
                  <a:srgbClr val="323232"/>
                </a:solidFill>
                <a:effectLst/>
                <a:latin typeface="NexusSansCompPro"/>
              </a:rPr>
              <a:t>Setting programs, educators,</a:t>
            </a:r>
            <a:br>
              <a:rPr lang="en-US" b="1" i="0" dirty="0">
                <a:solidFill>
                  <a:srgbClr val="323232"/>
                </a:solidFill>
                <a:effectLst/>
                <a:latin typeface="NexusSansCompPro"/>
              </a:rPr>
            </a:br>
            <a:r>
              <a:rPr lang="en-US" b="1" i="0" dirty="0">
                <a:solidFill>
                  <a:srgbClr val="323232"/>
                </a:solidFill>
                <a:effectLst/>
                <a:latin typeface="NexusSansCompPro"/>
              </a:rPr>
              <a:t>and students up for success.</a:t>
            </a:r>
          </a:p>
          <a:p>
            <a:pPr algn="l"/>
            <a:endParaRPr lang="en-US" b="1" i="0" dirty="0">
              <a:solidFill>
                <a:srgbClr val="323232"/>
              </a:solidFill>
              <a:effectLst/>
              <a:latin typeface="NexusSansCompPro"/>
            </a:endParaRPr>
          </a:p>
          <a:p>
            <a:pPr algn="l"/>
            <a:r>
              <a:rPr lang="en-US" b="0" i="0" dirty="0">
                <a:solidFill>
                  <a:srgbClr val="505050"/>
                </a:solidFill>
                <a:effectLst/>
                <a:latin typeface="NexusSansCompPro"/>
              </a:rPr>
              <a:t>Elsevier's comprehensive curriculum solutions provide the authoritative content, state-of-the-art technology, and insightful data you need to achieve positive program outcomes and prepare students for successful healthcare careers.</a:t>
            </a:r>
            <a:r>
              <a:rPr lang="en-US" b="1" spc="20" dirty="0"/>
              <a:t>  </a:t>
            </a:r>
          </a:p>
          <a:p>
            <a:pPr marL="285750" indent="-285750">
              <a:buClr>
                <a:schemeClr val="accent2"/>
              </a:buClr>
              <a:buFont typeface="Arial" panose="020B0604020202020204" pitchFamily="34" charset="0"/>
              <a:buChar char="•"/>
            </a:pPr>
            <a:endParaRPr lang="en-US" spc="20" dirty="0"/>
          </a:p>
        </p:txBody>
      </p:sp>
    </p:spTree>
    <p:extLst>
      <p:ext uri="{BB962C8B-B14F-4D97-AF65-F5344CB8AC3E}">
        <p14:creationId xmlns:p14="http://schemas.microsoft.com/office/powerpoint/2010/main" val="3629070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2DC00EF-1007-4143-B695-D0C88F837801}"/>
              </a:ext>
            </a:extLst>
          </p:cNvPr>
          <p:cNvSpPr/>
          <p:nvPr/>
        </p:nvSpPr>
        <p:spPr>
          <a:xfrm>
            <a:off x="-28794" y="0"/>
            <a:ext cx="12192000" cy="6858000"/>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20000"/>
                  <a:lumOff val="80000"/>
                </a:schemeClr>
              </a:solidFill>
            </a:endParaRPr>
          </a:p>
        </p:txBody>
      </p:sp>
      <p:pic>
        <p:nvPicPr>
          <p:cNvPr id="12" name="Picture 11">
            <a:extLst>
              <a:ext uri="{FF2B5EF4-FFF2-40B4-BE49-F238E27FC236}">
                <a16:creationId xmlns:a16="http://schemas.microsoft.com/office/drawing/2014/main" id="{26CB9333-D7B8-4C5F-A6DE-B663E1B6D004}"/>
              </a:ext>
            </a:extLst>
          </p:cNvPr>
          <p:cNvPicPr>
            <a:picLocks noChangeAspect="1"/>
          </p:cNvPicPr>
          <p:nvPr/>
        </p:nvPicPr>
        <p:blipFill>
          <a:blip r:embed="rId3"/>
          <a:stretch>
            <a:fillRect/>
          </a:stretch>
        </p:blipFill>
        <p:spPr>
          <a:xfrm>
            <a:off x="-28794" y="0"/>
            <a:ext cx="12192000" cy="4039836"/>
          </a:xfrm>
          <a:prstGeom prst="rect">
            <a:avLst/>
          </a:prstGeom>
        </p:spPr>
      </p:pic>
      <p:sp>
        <p:nvSpPr>
          <p:cNvPr id="2" name="AutoShape 2"/>
          <p:cNvSpPr/>
          <p:nvPr/>
        </p:nvSpPr>
        <p:spPr>
          <a:xfrm>
            <a:off x="8485162" y="0"/>
            <a:ext cx="3735632" cy="685800"/>
          </a:xfrm>
          <a:prstGeom prst="rect">
            <a:avLst/>
          </a:prstGeom>
          <a:solidFill>
            <a:schemeClr val="bg1"/>
          </a:solidFill>
        </p:spPr>
      </p:sp>
      <p:grpSp>
        <p:nvGrpSpPr>
          <p:cNvPr id="3" name="Group 3"/>
          <p:cNvGrpSpPr/>
          <p:nvPr/>
        </p:nvGrpSpPr>
        <p:grpSpPr>
          <a:xfrm rot="-5400000">
            <a:off x="6588332" y="1254332"/>
            <a:ext cx="5608155" cy="5599182"/>
            <a:chOff x="0" y="0"/>
            <a:chExt cx="6350000" cy="6339840"/>
          </a:xfrm>
          <a:solidFill>
            <a:srgbClr val="CDE4FF"/>
          </a:solidFill>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grpSp>
        <p:nvGrpSpPr>
          <p:cNvPr id="5" name="Group 5"/>
          <p:cNvGrpSpPr/>
          <p:nvPr/>
        </p:nvGrpSpPr>
        <p:grpSpPr>
          <a:xfrm rot="-5400000">
            <a:off x="8390998" y="-1672044"/>
            <a:ext cx="4679670" cy="1550735"/>
            <a:chOff x="0" y="0"/>
            <a:chExt cx="9359340" cy="3101471"/>
          </a:xfrm>
          <a:solidFill>
            <a:schemeClr val="accent2"/>
          </a:solidFill>
        </p:grpSpPr>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9359340" cy="79554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795544"/>
              <a:ext cx="9359340" cy="795544"/>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1510383"/>
              <a:ext cx="9359340" cy="795544"/>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2305927"/>
              <a:ext cx="9359340" cy="795544"/>
            </a:xfrm>
            <a:prstGeom prst="rect">
              <a:avLst/>
            </a:prstGeom>
          </p:spPr>
        </p:pic>
      </p:grpSp>
      <p:grpSp>
        <p:nvGrpSpPr>
          <p:cNvPr id="24" name="Group 24"/>
          <p:cNvGrpSpPr/>
          <p:nvPr/>
        </p:nvGrpSpPr>
        <p:grpSpPr>
          <a:xfrm rot="-5400000">
            <a:off x="-1043259" y="5849028"/>
            <a:ext cx="4679670" cy="1550735"/>
            <a:chOff x="0" y="0"/>
            <a:chExt cx="9359340" cy="3101471"/>
          </a:xfrm>
          <a:solidFill>
            <a:schemeClr val="accent2"/>
          </a:solidFill>
        </p:grpSpPr>
        <p:pic>
          <p:nvPicPr>
            <p:cNvPr id="25" name="Picture 2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9359340" cy="795544"/>
            </a:xfrm>
            <a:prstGeom prst="rect">
              <a:avLst/>
            </a:prstGeom>
          </p:spPr>
        </p:pic>
        <p:pic>
          <p:nvPicPr>
            <p:cNvPr id="26" name="Picture 2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795544"/>
              <a:ext cx="9359340" cy="795544"/>
            </a:xfrm>
            <a:prstGeom prst="rect">
              <a:avLst/>
            </a:prstGeom>
          </p:spPr>
        </p:pic>
        <p:pic>
          <p:nvPicPr>
            <p:cNvPr id="27" name="Picture 2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1510383"/>
              <a:ext cx="9359340" cy="795544"/>
            </a:xfrm>
            <a:prstGeom prst="rect">
              <a:avLst/>
            </a:prstGeom>
          </p:spPr>
        </p:pic>
        <p:pic>
          <p:nvPicPr>
            <p:cNvPr id="28" name="Picture 2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2305927"/>
              <a:ext cx="9359340" cy="795544"/>
            </a:xfrm>
            <a:prstGeom prst="rect">
              <a:avLst/>
            </a:prstGeom>
          </p:spPr>
        </p:pic>
      </p:grpSp>
      <p:sp>
        <p:nvSpPr>
          <p:cNvPr id="23" name="AutoShape 23"/>
          <p:cNvSpPr/>
          <p:nvPr/>
        </p:nvSpPr>
        <p:spPr>
          <a:xfrm>
            <a:off x="0" y="6345936"/>
            <a:ext cx="3735632" cy="512064"/>
          </a:xfrm>
          <a:prstGeom prst="rect">
            <a:avLst/>
          </a:prstGeom>
          <a:solidFill>
            <a:schemeClr val="bg1"/>
          </a:solidFill>
        </p:spPr>
      </p:sp>
      <p:sp>
        <p:nvSpPr>
          <p:cNvPr id="30" name="TextBox 2">
            <a:extLst>
              <a:ext uri="{FF2B5EF4-FFF2-40B4-BE49-F238E27FC236}">
                <a16:creationId xmlns:a16="http://schemas.microsoft.com/office/drawing/2014/main" id="{2BAD304A-7B81-C540-BC7A-61A20B68F107}"/>
              </a:ext>
            </a:extLst>
          </p:cNvPr>
          <p:cNvSpPr txBox="1"/>
          <p:nvPr/>
        </p:nvSpPr>
        <p:spPr>
          <a:xfrm>
            <a:off x="7530005" y="4742036"/>
            <a:ext cx="4369873" cy="1410643"/>
          </a:xfrm>
          <a:prstGeom prst="rect">
            <a:avLst/>
          </a:prstGeom>
        </p:spPr>
        <p:txBody>
          <a:bodyPr lIns="0" tIns="0" rIns="0" bIns="0" rtlCol="0" anchor="t">
            <a:spAutoFit/>
          </a:bodyPr>
          <a:lstStyle/>
          <a:p>
            <a:pPr algn="r">
              <a:lnSpc>
                <a:spcPts val="5500"/>
              </a:lnSpc>
            </a:pPr>
            <a:r>
              <a:rPr lang="en-US" sz="5000" spc="150" dirty="0">
                <a:latin typeface="+mj-lt"/>
              </a:rPr>
              <a:t>LMS Integration</a:t>
            </a:r>
          </a:p>
        </p:txBody>
      </p:sp>
      <p:sp>
        <p:nvSpPr>
          <p:cNvPr id="33" name="AutoShape 2">
            <a:extLst>
              <a:ext uri="{FF2B5EF4-FFF2-40B4-BE49-F238E27FC236}">
                <a16:creationId xmlns:a16="http://schemas.microsoft.com/office/drawing/2014/main" id="{12833EC5-D242-8445-A1C4-A01C42D4880B}"/>
              </a:ext>
            </a:extLst>
          </p:cNvPr>
          <p:cNvSpPr/>
          <p:nvPr/>
        </p:nvSpPr>
        <p:spPr>
          <a:xfrm>
            <a:off x="10671048" y="3401568"/>
            <a:ext cx="1520952" cy="1057668"/>
          </a:xfrm>
          <a:prstGeom prst="rect">
            <a:avLst/>
          </a:prstGeom>
          <a:solidFill>
            <a:schemeClr val="bg1"/>
          </a:solidFill>
        </p:spPr>
      </p:sp>
      <p:sp>
        <p:nvSpPr>
          <p:cNvPr id="31" name="TextBox 14">
            <a:extLst>
              <a:ext uri="{FF2B5EF4-FFF2-40B4-BE49-F238E27FC236}">
                <a16:creationId xmlns:a16="http://schemas.microsoft.com/office/drawing/2014/main" id="{7AF7F623-B770-8C4A-BA15-CAE75BBDE41C}"/>
              </a:ext>
            </a:extLst>
          </p:cNvPr>
          <p:cNvSpPr txBox="1"/>
          <p:nvPr/>
        </p:nvSpPr>
        <p:spPr>
          <a:xfrm>
            <a:off x="4688881" y="6158082"/>
            <a:ext cx="7220353" cy="547779"/>
          </a:xfrm>
          <a:prstGeom prst="rect">
            <a:avLst/>
          </a:prstGeom>
        </p:spPr>
        <p:txBody>
          <a:bodyPr wrap="square" lIns="0" tIns="0" rIns="0" bIns="0" rtlCol="0" anchor="t">
            <a:spAutoFit/>
          </a:bodyPr>
          <a:lstStyle/>
          <a:p>
            <a:pPr algn="r">
              <a:lnSpc>
                <a:spcPts val="2239"/>
              </a:lnSpc>
            </a:pPr>
            <a:r>
              <a:rPr lang="en-US" sz="1600" b="1" spc="96" dirty="0">
                <a:solidFill>
                  <a:schemeClr val="accent2"/>
                </a:solidFill>
                <a:latin typeface="Arial Black" panose="020B0604020202020204" pitchFamily="34" charset="0"/>
                <a:cs typeface="Arial Black" panose="020B0604020202020204" pitchFamily="34" charset="0"/>
              </a:rPr>
              <a:t>Educator Training &amp; Implementation</a:t>
            </a:r>
          </a:p>
          <a:p>
            <a:pPr algn="r">
              <a:lnSpc>
                <a:spcPts val="2239"/>
              </a:lnSpc>
            </a:pPr>
            <a:r>
              <a:rPr lang="en-US" sz="1600" b="1" spc="96" dirty="0">
                <a:solidFill>
                  <a:schemeClr val="accent2"/>
                </a:solidFill>
                <a:latin typeface="Arial Black" panose="020B0604020202020204" pitchFamily="34" charset="0"/>
                <a:cs typeface="Arial Black" panose="020B0604020202020204" pitchFamily="34" charset="0"/>
              </a:rPr>
              <a:t>https://evolve.elsevier.com/education/training/evolve-link/</a:t>
            </a:r>
          </a:p>
        </p:txBody>
      </p:sp>
      <p:pic>
        <p:nvPicPr>
          <p:cNvPr id="32" name="Picture 31">
            <a:extLst>
              <a:ext uri="{FF2B5EF4-FFF2-40B4-BE49-F238E27FC236}">
                <a16:creationId xmlns:a16="http://schemas.microsoft.com/office/drawing/2014/main" id="{DC3C5349-33BA-3E4C-83E1-D875DE3B4F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57303" y="3505527"/>
            <a:ext cx="865305" cy="865305"/>
          </a:xfrm>
          <a:prstGeom prst="rect">
            <a:avLst/>
          </a:prstGeom>
        </p:spPr>
      </p:pic>
      <p:sp>
        <p:nvSpPr>
          <p:cNvPr id="34" name="TextBox 11">
            <a:extLst>
              <a:ext uri="{FF2B5EF4-FFF2-40B4-BE49-F238E27FC236}">
                <a16:creationId xmlns:a16="http://schemas.microsoft.com/office/drawing/2014/main" id="{ED9D7932-8235-E544-BA85-E0D9198DDDFD}"/>
              </a:ext>
            </a:extLst>
          </p:cNvPr>
          <p:cNvSpPr txBox="1"/>
          <p:nvPr/>
        </p:nvSpPr>
        <p:spPr>
          <a:xfrm>
            <a:off x="678549" y="6394325"/>
            <a:ext cx="1770961" cy="262957"/>
          </a:xfrm>
          <a:prstGeom prst="rect">
            <a:avLst/>
          </a:prstGeom>
        </p:spPr>
        <p:txBody>
          <a:bodyPr wrap="square" lIns="0" tIns="0" rIns="0" bIns="0" rtlCol="0" anchor="t">
            <a:spAutoFit/>
          </a:bodyPr>
          <a:lstStyle/>
          <a:p>
            <a:pPr>
              <a:lnSpc>
                <a:spcPts val="2410"/>
              </a:lnSpc>
            </a:pPr>
            <a:r>
              <a:rPr lang="en-US" sz="1100" spc="213" dirty="0">
                <a:solidFill>
                  <a:schemeClr val="accent5"/>
                </a:solidFill>
              </a:rPr>
              <a:t>June 10, 2021</a:t>
            </a:r>
          </a:p>
        </p:txBody>
      </p:sp>
      <p:pic>
        <p:nvPicPr>
          <p:cNvPr id="35" name="Picture 34">
            <a:extLst>
              <a:ext uri="{FF2B5EF4-FFF2-40B4-BE49-F238E27FC236}">
                <a16:creationId xmlns:a16="http://schemas.microsoft.com/office/drawing/2014/main" id="{85C92EC8-9894-FC45-A49C-C6A01D8C28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5989" y="3058094"/>
            <a:ext cx="987357" cy="150250"/>
          </a:xfrm>
          <a:prstGeom prst="rect">
            <a:avLst/>
          </a:prstGeom>
        </p:spPr>
      </p:pic>
      <p:sp>
        <p:nvSpPr>
          <p:cNvPr id="36" name="TextBox 35">
            <a:extLst>
              <a:ext uri="{FF2B5EF4-FFF2-40B4-BE49-F238E27FC236}">
                <a16:creationId xmlns:a16="http://schemas.microsoft.com/office/drawing/2014/main" id="{5872D41D-66AC-C542-8244-B24AAB88A01E}"/>
              </a:ext>
            </a:extLst>
          </p:cNvPr>
          <p:cNvSpPr txBox="1"/>
          <p:nvPr/>
        </p:nvSpPr>
        <p:spPr>
          <a:xfrm>
            <a:off x="3092794" y="4237349"/>
            <a:ext cx="4817807" cy="1938992"/>
          </a:xfrm>
          <a:prstGeom prst="rect">
            <a:avLst/>
          </a:prstGeom>
        </p:spPr>
        <p:txBody>
          <a:bodyPr wrap="square" lIns="0" tIns="0" rIns="0" bIns="0" rtlCol="0" anchor="t">
            <a:spAutoFit/>
          </a:bodyPr>
          <a:lstStyle/>
          <a:p>
            <a:pPr algn="l"/>
            <a:r>
              <a:rPr lang="en-US" b="1" i="0" dirty="0">
                <a:solidFill>
                  <a:srgbClr val="505050"/>
                </a:solidFill>
                <a:effectLst/>
                <a:latin typeface="NexusSansCompPro"/>
              </a:rPr>
              <a:t>Evolve Link </a:t>
            </a:r>
            <a:r>
              <a:rPr lang="en-US" b="0" i="0" dirty="0">
                <a:solidFill>
                  <a:srgbClr val="505050"/>
                </a:solidFill>
                <a:effectLst/>
                <a:latin typeface="NexusSansCompPro"/>
              </a:rPr>
              <a:t>provides an easy way to link content from Elsevier products and resources directly into your institution's learning management system (LMS). Compatible LMSs include Blackboard Learn™, Canvas, Moodle™, and Brightspace by D2L.</a:t>
            </a:r>
            <a:br>
              <a:rPr lang="en-US" b="0" i="0" dirty="0">
                <a:solidFill>
                  <a:srgbClr val="505050"/>
                </a:solidFill>
                <a:effectLst/>
                <a:latin typeface="NexusSansCompPro"/>
              </a:rPr>
            </a:br>
            <a:br>
              <a:rPr lang="en-US" b="0" i="0" dirty="0">
                <a:solidFill>
                  <a:srgbClr val="505050"/>
                </a:solidFill>
                <a:effectLst/>
                <a:latin typeface="NexusSansCompPro"/>
              </a:rPr>
            </a:br>
            <a:endParaRPr lang="en-US" spc="20" dirty="0"/>
          </a:p>
        </p:txBody>
      </p:sp>
    </p:spTree>
    <p:extLst>
      <p:ext uri="{BB962C8B-B14F-4D97-AF65-F5344CB8AC3E}">
        <p14:creationId xmlns:p14="http://schemas.microsoft.com/office/powerpoint/2010/main" val="2906574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9158E65-B688-2C44-A670-86D27A6CAEED}"/>
              </a:ext>
            </a:extLst>
          </p:cNvPr>
          <p:cNvSpPr/>
          <p:nvPr/>
        </p:nvSpPr>
        <p:spPr>
          <a:xfrm>
            <a:off x="193865" y="0"/>
            <a:ext cx="12192000" cy="6858000"/>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20000"/>
                  <a:lumOff val="80000"/>
                </a:schemeClr>
              </a:solidFill>
            </a:endParaRPr>
          </a:p>
        </p:txBody>
      </p:sp>
      <p:grpSp>
        <p:nvGrpSpPr>
          <p:cNvPr id="3" name="Group 3"/>
          <p:cNvGrpSpPr/>
          <p:nvPr/>
        </p:nvGrpSpPr>
        <p:grpSpPr>
          <a:xfrm>
            <a:off x="362738" y="3321228"/>
            <a:ext cx="4679670" cy="1550735"/>
            <a:chOff x="0" y="0"/>
            <a:chExt cx="9359340" cy="3101471"/>
          </a:xfrm>
          <a:solidFill>
            <a:schemeClr val="accent2"/>
          </a:solidFill>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9359340" cy="795544"/>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795544"/>
              <a:ext cx="9359340" cy="795544"/>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510383"/>
              <a:ext cx="9359340" cy="795544"/>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305927"/>
              <a:ext cx="9359340" cy="795544"/>
            </a:xfrm>
            <a:prstGeom prst="rect">
              <a:avLst/>
            </a:prstGeom>
          </p:spPr>
        </p:pic>
      </p:grpSp>
      <p:sp>
        <p:nvSpPr>
          <p:cNvPr id="17" name="AutoShape 3">
            <a:extLst>
              <a:ext uri="{FF2B5EF4-FFF2-40B4-BE49-F238E27FC236}">
                <a16:creationId xmlns:a16="http://schemas.microsoft.com/office/drawing/2014/main" id="{C9EA46DA-1FAD-1642-BD5B-E1666D2779F1}"/>
              </a:ext>
            </a:extLst>
          </p:cNvPr>
          <p:cNvSpPr/>
          <p:nvPr/>
        </p:nvSpPr>
        <p:spPr>
          <a:xfrm rot="16200000">
            <a:off x="703816" y="-703812"/>
            <a:ext cx="2562454" cy="3970081"/>
          </a:xfrm>
          <a:prstGeom prst="rect">
            <a:avLst/>
          </a:prstGeom>
          <a:solidFill>
            <a:schemeClr val="bg1"/>
          </a:solidFill>
        </p:spPr>
      </p:sp>
      <p:grpSp>
        <p:nvGrpSpPr>
          <p:cNvPr id="8" name="Group 8"/>
          <p:cNvGrpSpPr/>
          <p:nvPr/>
        </p:nvGrpSpPr>
        <p:grpSpPr>
          <a:xfrm>
            <a:off x="0" y="2305927"/>
            <a:ext cx="4559368" cy="4552073"/>
            <a:chOff x="0" y="0"/>
            <a:chExt cx="6350000" cy="6339840"/>
          </a:xfrm>
          <a:solidFill>
            <a:srgbClr val="CDE4FF"/>
          </a:solidFill>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sp>
        <p:nvSpPr>
          <p:cNvPr id="21" name="TextBox 2">
            <a:extLst>
              <a:ext uri="{FF2B5EF4-FFF2-40B4-BE49-F238E27FC236}">
                <a16:creationId xmlns:a16="http://schemas.microsoft.com/office/drawing/2014/main" id="{C9333346-59A5-8D48-8CCE-0464CC61BBC4}"/>
              </a:ext>
            </a:extLst>
          </p:cNvPr>
          <p:cNvSpPr txBox="1"/>
          <p:nvPr/>
        </p:nvSpPr>
        <p:spPr>
          <a:xfrm>
            <a:off x="7264148" y="463141"/>
            <a:ext cx="4369873" cy="769441"/>
          </a:xfrm>
          <a:prstGeom prst="rect">
            <a:avLst/>
          </a:prstGeom>
        </p:spPr>
        <p:txBody>
          <a:bodyPr lIns="0" tIns="0" rIns="0" bIns="0" rtlCol="0" anchor="t">
            <a:spAutoFit/>
          </a:bodyPr>
          <a:lstStyle/>
          <a:p>
            <a:pPr algn="r">
              <a:lnSpc>
                <a:spcPts val="6000"/>
              </a:lnSpc>
            </a:pPr>
            <a:r>
              <a:rPr lang="en-US" sz="5000" spc="150" dirty="0">
                <a:latin typeface="+mj-lt"/>
              </a:rPr>
              <a:t>Support</a:t>
            </a:r>
          </a:p>
        </p:txBody>
      </p:sp>
      <p:sp>
        <p:nvSpPr>
          <p:cNvPr id="27" name="TextBox 11">
            <a:extLst>
              <a:ext uri="{FF2B5EF4-FFF2-40B4-BE49-F238E27FC236}">
                <a16:creationId xmlns:a16="http://schemas.microsoft.com/office/drawing/2014/main" id="{29FDFEC3-397E-6943-8EC0-F24235536285}"/>
              </a:ext>
            </a:extLst>
          </p:cNvPr>
          <p:cNvSpPr txBox="1"/>
          <p:nvPr/>
        </p:nvSpPr>
        <p:spPr>
          <a:xfrm>
            <a:off x="303645" y="6302885"/>
            <a:ext cx="1770961" cy="262957"/>
          </a:xfrm>
          <a:prstGeom prst="rect">
            <a:avLst/>
          </a:prstGeom>
        </p:spPr>
        <p:txBody>
          <a:bodyPr wrap="square" lIns="0" tIns="0" rIns="0" bIns="0" rtlCol="0" anchor="t">
            <a:spAutoFit/>
          </a:bodyPr>
          <a:lstStyle/>
          <a:p>
            <a:pPr>
              <a:lnSpc>
                <a:spcPts val="2410"/>
              </a:lnSpc>
            </a:pPr>
            <a:r>
              <a:rPr lang="en-US" sz="1100" spc="213" dirty="0">
                <a:solidFill>
                  <a:schemeClr val="accent5"/>
                </a:solidFill>
              </a:rPr>
              <a:t>June 10, 2021</a:t>
            </a:r>
          </a:p>
        </p:txBody>
      </p:sp>
      <p:pic>
        <p:nvPicPr>
          <p:cNvPr id="16" name="Picture 15">
            <a:extLst>
              <a:ext uri="{FF2B5EF4-FFF2-40B4-BE49-F238E27FC236}">
                <a16:creationId xmlns:a16="http://schemas.microsoft.com/office/drawing/2014/main" id="{A9F8EE3D-62B2-1A49-BC6C-A1822AB290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3860" y="6385927"/>
            <a:ext cx="987357" cy="150250"/>
          </a:xfrm>
          <a:prstGeom prst="rect">
            <a:avLst/>
          </a:prstGeom>
        </p:spPr>
      </p:pic>
      <p:pic>
        <p:nvPicPr>
          <p:cNvPr id="20" name="Picture 2">
            <a:extLst>
              <a:ext uri="{FF2B5EF4-FFF2-40B4-BE49-F238E27FC236}">
                <a16:creationId xmlns:a16="http://schemas.microsoft.com/office/drawing/2014/main" id="{CCF2907B-7212-4D38-BC40-DF0D55187B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131" y="463141"/>
            <a:ext cx="379095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a:extLst>
              <a:ext uri="{FF2B5EF4-FFF2-40B4-BE49-F238E27FC236}">
                <a16:creationId xmlns:a16="http://schemas.microsoft.com/office/drawing/2014/main" id="{BA3A6023-2FA5-4CB1-9983-16C2D7C5609A}"/>
              </a:ext>
            </a:extLst>
          </p:cNvPr>
          <p:cNvSpPr/>
          <p:nvPr/>
        </p:nvSpPr>
        <p:spPr>
          <a:xfrm>
            <a:off x="5236272" y="1705865"/>
            <a:ext cx="6955727" cy="4597020"/>
          </a:xfrm>
          <a:prstGeom prst="rect">
            <a:avLst/>
          </a:prstGeom>
        </p:spPr>
        <p:txBody>
          <a:bodyPr vert="horz" lIns="91440" tIns="45720" rIns="91440" bIns="45720" rtlCol="0" anchor="t">
            <a:normAutofit fontScale="77500" lnSpcReduction="20000"/>
          </a:bodyPr>
          <a:lstStyle/>
          <a:p>
            <a:pPr marL="114300">
              <a:lnSpc>
                <a:spcPct val="90000"/>
              </a:lnSpc>
              <a:spcBef>
                <a:spcPct val="20000"/>
              </a:spcBef>
              <a:defRPr/>
            </a:pPr>
            <a:r>
              <a:rPr lang="en-US" sz="2900" b="1" dirty="0">
                <a:latin typeface="Calibri" panose="020F0502020204030204" pitchFamily="34" charset="0"/>
                <a:cs typeface="Calibri" panose="020F0502020204030204" pitchFamily="34" charset="0"/>
              </a:rPr>
              <a:t>Evolve Support Online </a:t>
            </a:r>
            <a:r>
              <a:rPr lang="en-US" sz="2900" b="1" dirty="0">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http://evolvesupport.elsevier.com</a:t>
            </a:r>
            <a:r>
              <a:rPr lang="en-US" sz="2900" b="1" dirty="0">
                <a:latin typeface="Calibri" panose="020F0502020204030204" pitchFamily="34" charset="0"/>
                <a:cs typeface="Calibri" panose="020F0502020204030204" pitchFamily="34" charset="0"/>
              </a:rPr>
              <a:t> </a:t>
            </a:r>
          </a:p>
          <a:p>
            <a:pPr indent="-228600">
              <a:lnSpc>
                <a:spcPct val="90000"/>
              </a:lnSpc>
              <a:spcBef>
                <a:spcPct val="20000"/>
              </a:spcBef>
              <a:buFont typeface="Arial" panose="020B0604020202020204" pitchFamily="34" charset="0"/>
              <a:buChar char="•"/>
              <a:defRPr/>
            </a:pPr>
            <a:endParaRPr lang="en-US" sz="2900" b="1" dirty="0">
              <a:latin typeface="Calibri" panose="020F0502020204030204" pitchFamily="34" charset="0"/>
              <a:cs typeface="Calibri" panose="020F0502020204030204" pitchFamily="34" charset="0"/>
            </a:endParaRPr>
          </a:p>
          <a:p>
            <a:pPr marL="342900" indent="-228600">
              <a:lnSpc>
                <a:spcPct val="90000"/>
              </a:lnSpc>
              <a:spcBef>
                <a:spcPct val="20000"/>
              </a:spcBef>
              <a:buFont typeface="Arial" panose="020B0604020202020204" pitchFamily="34" charset="0"/>
              <a:buChar char="•"/>
              <a:defRPr/>
            </a:pPr>
            <a:r>
              <a:rPr lang="en-US" sz="2900" b="1" dirty="0">
                <a:latin typeface="Calibri" panose="020F0502020204030204" pitchFamily="34" charset="0"/>
                <a:cs typeface="Calibri" panose="020F0502020204030204" pitchFamily="34" charset="0"/>
              </a:rPr>
              <a:t>Chat</a:t>
            </a:r>
          </a:p>
          <a:p>
            <a:pPr marL="342900" indent="-228600">
              <a:lnSpc>
                <a:spcPct val="90000"/>
              </a:lnSpc>
              <a:spcBef>
                <a:spcPct val="20000"/>
              </a:spcBef>
              <a:buFont typeface="Arial" panose="020B0604020202020204" pitchFamily="34" charset="0"/>
              <a:buChar char="•"/>
              <a:defRPr/>
            </a:pPr>
            <a:r>
              <a:rPr lang="en-US" sz="2900" b="1" dirty="0">
                <a:latin typeface="Calibri" panose="020F0502020204030204" pitchFamily="34" charset="0"/>
                <a:cs typeface="Calibri" panose="020F0502020204030204" pitchFamily="34" charset="0"/>
              </a:rPr>
              <a:t>Email</a:t>
            </a:r>
          </a:p>
          <a:p>
            <a:pPr marL="342900" indent="-228600">
              <a:lnSpc>
                <a:spcPct val="90000"/>
              </a:lnSpc>
              <a:spcBef>
                <a:spcPct val="20000"/>
              </a:spcBef>
              <a:buFont typeface="Arial" panose="020B0604020202020204" pitchFamily="34" charset="0"/>
              <a:buChar char="•"/>
              <a:defRPr/>
            </a:pPr>
            <a:r>
              <a:rPr lang="en-US" sz="2900" b="1" dirty="0">
                <a:latin typeface="Calibri" panose="020F0502020204030204" pitchFamily="34" charset="0"/>
                <a:cs typeface="Calibri" panose="020F0502020204030204" pitchFamily="34" charset="0"/>
              </a:rPr>
              <a:t>Phone</a:t>
            </a:r>
          </a:p>
          <a:p>
            <a:pPr marL="114300">
              <a:lnSpc>
                <a:spcPct val="90000"/>
              </a:lnSpc>
              <a:spcBef>
                <a:spcPct val="20000"/>
              </a:spcBef>
              <a:defRPr/>
            </a:pPr>
            <a:endParaRPr lang="en-US" sz="2900" b="1" u="sng" dirty="0">
              <a:latin typeface="Calibri" panose="020F0502020204030204" pitchFamily="34" charset="0"/>
              <a:cs typeface="Calibri" panose="020F0502020204030204" pitchFamily="34" charset="0"/>
            </a:endParaRPr>
          </a:p>
          <a:p>
            <a:pPr marL="114300">
              <a:lnSpc>
                <a:spcPct val="90000"/>
              </a:lnSpc>
              <a:spcBef>
                <a:spcPct val="20000"/>
              </a:spcBef>
              <a:defRPr/>
            </a:pPr>
            <a:r>
              <a:rPr lang="en-US" sz="2900" b="1" dirty="0">
                <a:latin typeface="Calibri" panose="020F0502020204030204" pitchFamily="34" charset="0"/>
                <a:cs typeface="Calibri" panose="020F0502020204030204" pitchFamily="34" charset="0"/>
              </a:rPr>
              <a:t>Phone: +1 800 222 9570</a:t>
            </a:r>
          </a:p>
          <a:p>
            <a:pPr marL="114300">
              <a:lnSpc>
                <a:spcPct val="90000"/>
              </a:lnSpc>
              <a:spcBef>
                <a:spcPct val="20000"/>
              </a:spcBef>
              <a:defRPr/>
            </a:pPr>
            <a:r>
              <a:rPr lang="en-US" sz="2900" b="1" dirty="0">
                <a:latin typeface="Calibri" panose="020F0502020204030204" pitchFamily="34" charset="0"/>
                <a:cs typeface="Calibri" panose="020F0502020204030204" pitchFamily="34" charset="0"/>
              </a:rPr>
              <a:t>Monday-Friday: 7am-11pm CST</a:t>
            </a:r>
          </a:p>
          <a:p>
            <a:pPr marL="114300">
              <a:lnSpc>
                <a:spcPct val="90000"/>
              </a:lnSpc>
              <a:spcBef>
                <a:spcPct val="20000"/>
              </a:spcBef>
              <a:defRPr/>
            </a:pPr>
            <a:r>
              <a:rPr lang="en-US" sz="2900" b="1" dirty="0">
                <a:latin typeface="Calibri" panose="020F0502020204030204" pitchFamily="34" charset="0"/>
                <a:cs typeface="Calibri" panose="020F0502020204030204" pitchFamily="34" charset="0"/>
              </a:rPr>
              <a:t>Saturday: 8am-6pm CST</a:t>
            </a:r>
          </a:p>
          <a:p>
            <a:pPr marL="114300">
              <a:lnSpc>
                <a:spcPct val="90000"/>
              </a:lnSpc>
              <a:spcBef>
                <a:spcPct val="20000"/>
              </a:spcBef>
              <a:defRPr/>
            </a:pPr>
            <a:r>
              <a:rPr lang="en-US" sz="2900" b="1" dirty="0">
                <a:latin typeface="Calibri" panose="020F0502020204030204" pitchFamily="34" charset="0"/>
                <a:cs typeface="Calibri" panose="020F0502020204030204" pitchFamily="34" charset="0"/>
              </a:rPr>
              <a:t>Sunday: 12pm-10pm CST</a:t>
            </a:r>
          </a:p>
          <a:p>
            <a:pPr>
              <a:lnSpc>
                <a:spcPct val="90000"/>
              </a:lnSpc>
              <a:spcBef>
                <a:spcPct val="20000"/>
              </a:spcBef>
              <a:defRPr/>
            </a:pPr>
            <a:endParaRPr lang="en-US" sz="2200" dirty="0">
              <a:latin typeface="Calibri" panose="020F0502020204030204" pitchFamily="34" charset="0"/>
              <a:cs typeface="Calibri" panose="020F0502020204030204" pitchFamily="34" charset="0"/>
            </a:endParaRPr>
          </a:p>
          <a:p>
            <a:pPr>
              <a:lnSpc>
                <a:spcPct val="90000"/>
              </a:lnSpc>
              <a:spcBef>
                <a:spcPct val="20000"/>
              </a:spcBef>
              <a:defRPr/>
            </a:pPr>
            <a:r>
              <a:rPr lang="en-US" sz="2900" b="1" dirty="0">
                <a:latin typeface="Calibri" panose="020F0502020204030204" pitchFamily="34" charset="0"/>
                <a:cs typeface="Calibri" panose="020F0502020204030204" pitchFamily="34" charset="0"/>
              </a:rPr>
              <a:t>Blackboard Integration and Digital Resource Support:</a:t>
            </a:r>
          </a:p>
          <a:p>
            <a:pPr>
              <a:lnSpc>
                <a:spcPct val="90000"/>
              </a:lnSpc>
              <a:spcBef>
                <a:spcPct val="20000"/>
              </a:spcBef>
              <a:defRPr/>
            </a:pPr>
            <a:r>
              <a:rPr lang="en-US" sz="2900" b="1" dirty="0">
                <a:latin typeface="Calibri" panose="020F0502020204030204" pitchFamily="34" charset="0"/>
                <a:cs typeface="Calibri" panose="020F0502020204030204" pitchFamily="34" charset="0"/>
              </a:rPr>
              <a:t>Dedicated Digital Implementation Specialist</a:t>
            </a:r>
          </a:p>
          <a:p>
            <a:pPr>
              <a:lnSpc>
                <a:spcPct val="90000"/>
              </a:lnSpc>
              <a:spcBef>
                <a:spcPct val="20000"/>
              </a:spcBef>
              <a:defRPr/>
            </a:pPr>
            <a:r>
              <a:rPr lang="en-US" sz="2900" b="1" dirty="0">
                <a:latin typeface="Calibri" panose="020F0502020204030204" pitchFamily="34" charset="0"/>
                <a:cs typeface="Calibri" panose="020F0502020204030204" pitchFamily="34" charset="0"/>
              </a:rPr>
              <a:t>Robert Taylor </a:t>
            </a:r>
          </a:p>
          <a:p>
            <a:pPr marL="71120" marR="0">
              <a:lnSpc>
                <a:spcPct val="105000"/>
              </a:lnSpc>
              <a:spcBef>
                <a:spcPts val="20"/>
              </a:spcBef>
              <a:spcAft>
                <a:spcPts val="0"/>
              </a:spcAft>
            </a:pPr>
            <a:r>
              <a:rPr lang="en-US" sz="29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r.taylor.1@elsevier.com</a:t>
            </a:r>
            <a:r>
              <a:rPr lang="en-US" sz="1500" dirty="0"/>
              <a:t> </a:t>
            </a:r>
          </a:p>
          <a:p>
            <a:pPr marL="114300" indent="-228600">
              <a:lnSpc>
                <a:spcPct val="90000"/>
              </a:lnSpc>
              <a:spcBef>
                <a:spcPct val="20000"/>
              </a:spcBef>
              <a:buFont typeface="Arial" panose="020B0604020202020204" pitchFamily="34" charset="0"/>
              <a:buChar char="•"/>
              <a:defRPr/>
            </a:pPr>
            <a:endParaRPr lang="en-US" sz="1500" dirty="0"/>
          </a:p>
        </p:txBody>
      </p:sp>
    </p:spTree>
    <p:extLst>
      <p:ext uri="{BB962C8B-B14F-4D97-AF65-F5344CB8AC3E}">
        <p14:creationId xmlns:p14="http://schemas.microsoft.com/office/powerpoint/2010/main" val="1902464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4C2D717-9EF2-8C4A-B5FF-DD3D4F2B6BE3}"/>
              </a:ext>
            </a:extLst>
          </p:cNvPr>
          <p:cNvSpPr/>
          <p:nvPr/>
        </p:nvSpPr>
        <p:spPr>
          <a:xfrm>
            <a:off x="0" y="0"/>
            <a:ext cx="12192000" cy="6858000"/>
          </a:xfrm>
          <a:prstGeom prst="rect">
            <a:avLst/>
          </a:prstGeom>
          <a:solidFill>
            <a:srgbClr val="FF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20000"/>
                  <a:lumOff val="80000"/>
                </a:schemeClr>
              </a:solidFill>
            </a:endParaRPr>
          </a:p>
        </p:txBody>
      </p:sp>
      <p:sp>
        <p:nvSpPr>
          <p:cNvPr id="15" name="AutoShape 15"/>
          <p:cNvSpPr/>
          <p:nvPr/>
        </p:nvSpPr>
        <p:spPr>
          <a:xfrm>
            <a:off x="1" y="0"/>
            <a:ext cx="3603383" cy="1575608"/>
          </a:xfrm>
          <a:prstGeom prst="rect">
            <a:avLst/>
          </a:prstGeom>
          <a:solidFill>
            <a:srgbClr val="CDE4FF"/>
          </a:solidFill>
        </p:spPr>
      </p:sp>
      <p:grpSp>
        <p:nvGrpSpPr>
          <p:cNvPr id="16" name="Group 16"/>
          <p:cNvGrpSpPr/>
          <p:nvPr/>
        </p:nvGrpSpPr>
        <p:grpSpPr>
          <a:xfrm>
            <a:off x="527083" y="793482"/>
            <a:ext cx="4679670" cy="1550735"/>
            <a:chOff x="0" y="0"/>
            <a:chExt cx="9359340" cy="3101471"/>
          </a:xfrm>
        </p:grpSpPr>
        <p:pic>
          <p:nvPicPr>
            <p:cNvPr id="17" name="Picture 1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9359340" cy="795544"/>
            </a:xfrm>
            <a:prstGeom prst="rect">
              <a:avLst/>
            </a:prstGeom>
          </p:spPr>
        </p:pic>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795544"/>
              <a:ext cx="9359340" cy="795544"/>
            </a:xfrm>
            <a:prstGeom prst="rect">
              <a:avLst/>
            </a:prstGeom>
          </p:spPr>
        </p:pic>
        <p:pic>
          <p:nvPicPr>
            <p:cNvPr id="19"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510383"/>
              <a:ext cx="9359340" cy="795544"/>
            </a:xfrm>
            <a:prstGeom prst="rect">
              <a:avLst/>
            </a:prstGeom>
          </p:spPr>
        </p:pic>
        <p:pic>
          <p:nvPicPr>
            <p:cNvPr id="20"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305927"/>
              <a:ext cx="9359340" cy="795544"/>
            </a:xfrm>
            <a:prstGeom prst="rect">
              <a:avLst/>
            </a:prstGeom>
          </p:spPr>
        </p:pic>
      </p:grpSp>
      <p:sp>
        <p:nvSpPr>
          <p:cNvPr id="22" name="TextBox 2">
            <a:extLst>
              <a:ext uri="{FF2B5EF4-FFF2-40B4-BE49-F238E27FC236}">
                <a16:creationId xmlns:a16="http://schemas.microsoft.com/office/drawing/2014/main" id="{74F137FB-7469-5A45-9989-2EC908557B83}"/>
              </a:ext>
            </a:extLst>
          </p:cNvPr>
          <p:cNvSpPr txBox="1"/>
          <p:nvPr/>
        </p:nvSpPr>
        <p:spPr>
          <a:xfrm>
            <a:off x="6301648" y="325489"/>
            <a:ext cx="5263547" cy="769441"/>
          </a:xfrm>
          <a:prstGeom prst="rect">
            <a:avLst/>
          </a:prstGeom>
        </p:spPr>
        <p:txBody>
          <a:bodyPr wrap="square" lIns="0" tIns="0" rIns="0" bIns="0" rtlCol="0" anchor="t">
            <a:spAutoFit/>
          </a:bodyPr>
          <a:lstStyle/>
          <a:p>
            <a:pPr algn="r">
              <a:lnSpc>
                <a:spcPts val="6000"/>
              </a:lnSpc>
            </a:pPr>
            <a:r>
              <a:rPr lang="en-US" sz="5000" spc="150" dirty="0">
                <a:latin typeface="+mj-lt"/>
              </a:rPr>
              <a:t>Helpful Links</a:t>
            </a:r>
          </a:p>
        </p:txBody>
      </p:sp>
      <p:pic>
        <p:nvPicPr>
          <p:cNvPr id="24" name="Picture 23">
            <a:extLst>
              <a:ext uri="{FF2B5EF4-FFF2-40B4-BE49-F238E27FC236}">
                <a16:creationId xmlns:a16="http://schemas.microsoft.com/office/drawing/2014/main" id="{F3319245-69D2-5E48-8237-F65099B61B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893" y="452054"/>
            <a:ext cx="987357" cy="150250"/>
          </a:xfrm>
          <a:prstGeom prst="rect">
            <a:avLst/>
          </a:prstGeom>
        </p:spPr>
      </p:pic>
      <p:sp>
        <p:nvSpPr>
          <p:cNvPr id="26" name="TextBox 25">
            <a:extLst>
              <a:ext uri="{FF2B5EF4-FFF2-40B4-BE49-F238E27FC236}">
                <a16:creationId xmlns:a16="http://schemas.microsoft.com/office/drawing/2014/main" id="{9A0888C9-E048-4FA4-A3CD-8D24527889B5}"/>
              </a:ext>
            </a:extLst>
          </p:cNvPr>
          <p:cNvSpPr txBox="1"/>
          <p:nvPr/>
        </p:nvSpPr>
        <p:spPr>
          <a:xfrm>
            <a:off x="2245968" y="2510099"/>
            <a:ext cx="8111360" cy="6401753"/>
          </a:xfrm>
          <a:prstGeom prst="rect">
            <a:avLst/>
          </a:prstGeom>
        </p:spPr>
        <p:txBody>
          <a:bodyPr wrap="square" lIns="0" tIns="0" rIns="0" bIns="0" rtlCol="0" anchor="t">
            <a:spAutoFit/>
          </a:bodyPr>
          <a:lstStyle/>
          <a:p>
            <a:pPr algn="l"/>
            <a:r>
              <a:rPr lang="en-US" sz="2000" b="1" dirty="0">
                <a:solidFill>
                  <a:srgbClr val="505050"/>
                </a:solidFill>
                <a:latin typeface="Calibri" panose="020F0502020204030204" pitchFamily="34" charset="0"/>
                <a:cs typeface="Calibri" panose="020F0502020204030204" pitchFamily="34" charset="0"/>
              </a:rPr>
              <a:t>Educational Solutions Consultant: </a:t>
            </a:r>
            <a:r>
              <a:rPr lang="en-US" sz="2000" b="1" i="0" dirty="0">
                <a:solidFill>
                  <a:srgbClr val="505050"/>
                </a:solidFill>
                <a:effectLst/>
                <a:latin typeface="Calibri" panose="020F0502020204030204" pitchFamily="34" charset="0"/>
                <a:cs typeface="Calibri" panose="020F0502020204030204" pitchFamily="34" charset="0"/>
              </a:rPr>
              <a:t>Erin Carlson    </a:t>
            </a:r>
            <a:r>
              <a:rPr lang="en-US" sz="2000" b="1" dirty="0">
                <a:solidFill>
                  <a:srgbClr val="505050"/>
                </a:solidFill>
                <a:latin typeface="Calibri" panose="020F0502020204030204" pitchFamily="34" charset="0"/>
                <a:cs typeface="Calibri" panose="020F0502020204030204" pitchFamily="34" charset="0"/>
                <a:hlinkClick r:id="rId6"/>
              </a:rPr>
              <a:t>e.carlson@elsevier.com</a:t>
            </a:r>
            <a:endParaRPr lang="en-US" sz="2000" b="1" dirty="0">
              <a:solidFill>
                <a:srgbClr val="505050"/>
              </a:solidFill>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Digital Implementation Specialist: Robert Taylor </a:t>
            </a:r>
            <a:r>
              <a:rPr lang="en-US" sz="20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r.taylor.1@elsevier.com</a:t>
            </a:r>
            <a:r>
              <a:rPr lang="en-US" sz="2000" dirty="0">
                <a:latin typeface="Calibri" panose="020F0502020204030204" pitchFamily="34" charset="0"/>
                <a:cs typeface="Calibri" panose="020F0502020204030204" pitchFamily="34" charset="0"/>
              </a:rPr>
              <a:t> </a:t>
            </a:r>
          </a:p>
          <a:p>
            <a:pPr algn="l"/>
            <a:endParaRPr lang="en-US" b="1" dirty="0">
              <a:solidFill>
                <a:srgbClr val="505050"/>
              </a:solidFill>
              <a:latin typeface="Calibri" panose="020F0502020204030204" pitchFamily="34" charset="0"/>
              <a:cs typeface="Calibri" panose="020F0502020204030204" pitchFamily="34" charset="0"/>
            </a:endParaRPr>
          </a:p>
          <a:p>
            <a:pPr algn="l"/>
            <a:r>
              <a:rPr lang="en-US" sz="1800" b="1" spc="96" dirty="0">
                <a:solidFill>
                  <a:schemeClr val="accent2"/>
                </a:solidFill>
                <a:latin typeface="Arial Black" panose="020B0604020202020204" pitchFamily="34" charset="0"/>
                <a:cs typeface="Arial Black" panose="020B0604020202020204" pitchFamily="34" charset="0"/>
              </a:rPr>
              <a:t>Elsevier Education Site: </a:t>
            </a:r>
            <a:r>
              <a:rPr lang="en-US" sz="1800" b="1" spc="96" dirty="0">
                <a:solidFill>
                  <a:schemeClr val="accent2"/>
                </a:solidFill>
                <a:latin typeface="Arial Black" panose="020B0604020202020204" pitchFamily="34" charset="0"/>
                <a:cs typeface="Arial Black" panose="020B0604020202020204" pitchFamily="34" charset="0"/>
                <a:hlinkClick r:id="rId8"/>
              </a:rPr>
              <a:t>https://evolve.elsevier.com/education</a:t>
            </a:r>
            <a:endParaRPr lang="en-US" sz="1800" b="1" spc="96" dirty="0">
              <a:solidFill>
                <a:schemeClr val="accent2"/>
              </a:solidFill>
              <a:latin typeface="Arial Black" panose="020B0604020202020204" pitchFamily="34" charset="0"/>
              <a:cs typeface="Arial Black" panose="020B0604020202020204" pitchFamily="34" charset="0"/>
            </a:endParaRPr>
          </a:p>
          <a:p>
            <a:pPr algn="l"/>
            <a:endParaRPr lang="en-US" sz="1800" b="1" spc="96" dirty="0">
              <a:solidFill>
                <a:schemeClr val="accent2"/>
              </a:solidFill>
              <a:latin typeface="Arial Black" panose="020B0604020202020204" pitchFamily="34" charset="0"/>
              <a:cs typeface="Arial Black" panose="020B0604020202020204" pitchFamily="34" charset="0"/>
            </a:endParaRPr>
          </a:p>
          <a:p>
            <a:pPr algn="l"/>
            <a:r>
              <a:rPr lang="en-US" sz="1800" b="1" spc="96" dirty="0">
                <a:solidFill>
                  <a:schemeClr val="accent2"/>
                </a:solidFill>
                <a:latin typeface="Arial Black" panose="020B0604020202020204" pitchFamily="34" charset="0"/>
                <a:cs typeface="Arial Black" panose="020B0604020202020204" pitchFamily="34" charset="0"/>
              </a:rPr>
              <a:t>Educator Training &amp; Implementation: </a:t>
            </a:r>
            <a:r>
              <a:rPr lang="en-US" sz="1800" b="1" spc="96" dirty="0">
                <a:solidFill>
                  <a:schemeClr val="accent2"/>
                </a:solidFill>
                <a:latin typeface="Arial Black" panose="020B0604020202020204" pitchFamily="34" charset="0"/>
                <a:cs typeface="Arial Black" panose="020B0604020202020204" pitchFamily="34" charset="0"/>
                <a:hlinkClick r:id="rId9"/>
              </a:rPr>
              <a:t>https://evolve.elsevier.com/education/training/evolve-link</a:t>
            </a:r>
            <a:endParaRPr lang="en-US" sz="1800" b="1" spc="96" dirty="0">
              <a:solidFill>
                <a:schemeClr val="accent2"/>
              </a:solidFill>
              <a:latin typeface="Arial Black" panose="020B0604020202020204" pitchFamily="34" charset="0"/>
              <a:cs typeface="Arial Black" panose="020B0604020202020204" pitchFamily="34" charset="0"/>
            </a:endParaRPr>
          </a:p>
          <a:p>
            <a:pPr algn="l"/>
            <a:endParaRPr lang="en-US" sz="1800" b="1" spc="96" dirty="0">
              <a:solidFill>
                <a:schemeClr val="accent2"/>
              </a:solidFill>
              <a:latin typeface="Arial Black" panose="020B0604020202020204" pitchFamily="34" charset="0"/>
              <a:cs typeface="Arial Black" panose="020B0604020202020204" pitchFamily="34" charset="0"/>
            </a:endParaRPr>
          </a:p>
          <a:p>
            <a:r>
              <a:rPr lang="en-US" sz="1800" b="1" dirty="0">
                <a:solidFill>
                  <a:srgbClr val="FF6C00"/>
                </a:solidFill>
                <a:latin typeface="Arial Black" panose="020B0A04020102020204" pitchFamily="34" charset="0"/>
                <a:cs typeface="Calibri" panose="020F0502020204030204" pitchFamily="34" charset="0"/>
              </a:rPr>
              <a:t>Evolve Support Online</a:t>
            </a:r>
            <a:r>
              <a:rPr lang="en-US" sz="1800" b="1" dirty="0">
                <a:solidFill>
                  <a:srgbClr val="FF6C00"/>
                </a:solidFill>
                <a:cs typeface="Calibri" panose="020F0502020204030204" pitchFamily="34" charset="0"/>
              </a:rPr>
              <a:t> </a:t>
            </a:r>
            <a:r>
              <a:rPr lang="en-US" sz="1800" b="1" dirty="0">
                <a:cs typeface="Calibri" panose="020F0502020204030204" pitchFamily="34" charset="0"/>
                <a:hlinkClick r:id="rId10"/>
              </a:rPr>
              <a:t>http://evolvesupport.elsevier.com</a:t>
            </a:r>
            <a:r>
              <a:rPr lang="en-US" sz="1800" b="1" dirty="0">
                <a:cs typeface="Calibri" panose="020F0502020204030204" pitchFamily="34" charset="0"/>
              </a:rPr>
              <a:t> </a:t>
            </a:r>
            <a:r>
              <a:rPr lang="en-US" b="1" dirty="0">
                <a:cs typeface="Calibri" panose="020F0502020204030204" pitchFamily="34" charset="0"/>
              </a:rPr>
              <a:t> </a:t>
            </a:r>
          </a:p>
          <a:p>
            <a:endParaRPr lang="en-US" sz="1800" b="1" dirty="0">
              <a:cs typeface="Calibri" panose="020F0502020204030204" pitchFamily="34" charset="0"/>
            </a:endParaRPr>
          </a:p>
          <a:p>
            <a:r>
              <a:rPr lang="en-US" b="1" dirty="0">
                <a:solidFill>
                  <a:srgbClr val="FF6C00"/>
                </a:solidFill>
                <a:latin typeface="Arial Black" panose="020B0A04020102020204" pitchFamily="34" charset="0"/>
                <a:cs typeface="Calibri" panose="020F0502020204030204" pitchFamily="34" charset="0"/>
              </a:rPr>
              <a:t>Evolve Support </a:t>
            </a:r>
            <a:r>
              <a:rPr lang="en-US" sz="1800" b="1" dirty="0">
                <a:solidFill>
                  <a:srgbClr val="FF6C00"/>
                </a:solidFill>
                <a:latin typeface="Arial Black" panose="020B0A04020102020204" pitchFamily="34" charset="0"/>
                <a:cs typeface="Calibri" panose="020F0502020204030204" pitchFamily="34" charset="0"/>
              </a:rPr>
              <a:t>Phone</a:t>
            </a:r>
            <a:r>
              <a:rPr lang="en-US" sz="1800" b="1" dirty="0">
                <a:solidFill>
                  <a:srgbClr val="FF6C00"/>
                </a:solidFill>
                <a:cs typeface="Calibri" panose="020F0502020204030204" pitchFamily="34" charset="0"/>
              </a:rPr>
              <a:t>: </a:t>
            </a:r>
            <a:r>
              <a:rPr lang="en-US" sz="1800" b="1" dirty="0">
                <a:solidFill>
                  <a:srgbClr val="0070C0"/>
                </a:solidFill>
                <a:latin typeface="Arial Black" panose="020B0A04020102020204" pitchFamily="34" charset="0"/>
                <a:cs typeface="Calibri" panose="020F0502020204030204" pitchFamily="34" charset="0"/>
              </a:rPr>
              <a:t>+1 800 222 9570</a:t>
            </a:r>
          </a:p>
          <a:p>
            <a:endParaRPr lang="en-US" sz="1800" b="1" dirty="0">
              <a:latin typeface="Calibri" panose="020F0502020204030204" pitchFamily="34" charset="0"/>
              <a:cs typeface="Calibri" panose="020F0502020204030204" pitchFamily="34" charset="0"/>
            </a:endParaRPr>
          </a:p>
          <a:p>
            <a:endParaRPr lang="en-US" sz="1800" b="1" dirty="0">
              <a:latin typeface="Calibri" panose="020F0502020204030204" pitchFamily="34" charset="0"/>
              <a:cs typeface="Calibri" panose="020F0502020204030204" pitchFamily="34" charset="0"/>
            </a:endParaRPr>
          </a:p>
          <a:p>
            <a:pPr algn="l"/>
            <a:endParaRPr lang="en-US" sz="1800" b="1" spc="96" dirty="0">
              <a:solidFill>
                <a:schemeClr val="accent2"/>
              </a:solidFill>
              <a:latin typeface="Arial Black" panose="020B0604020202020204" pitchFamily="34" charset="0"/>
              <a:cs typeface="Arial Black" panose="020B0604020202020204" pitchFamily="34" charset="0"/>
            </a:endParaRPr>
          </a:p>
          <a:p>
            <a:pPr algn="l"/>
            <a:endParaRPr lang="en-US" sz="1800" b="1" spc="96" dirty="0">
              <a:solidFill>
                <a:schemeClr val="accent2"/>
              </a:solidFill>
              <a:latin typeface="Arial Black" panose="020B0604020202020204" pitchFamily="34" charset="0"/>
              <a:cs typeface="Arial Black" panose="020B0604020202020204" pitchFamily="34" charset="0"/>
            </a:endParaRPr>
          </a:p>
          <a:p>
            <a:pPr algn="l"/>
            <a:endParaRPr lang="en-US" b="1" i="0" dirty="0">
              <a:solidFill>
                <a:srgbClr val="505050"/>
              </a:solidFill>
              <a:effectLst/>
              <a:latin typeface="NexusSansCompPro"/>
            </a:endParaRPr>
          </a:p>
          <a:p>
            <a:pPr algn="l"/>
            <a:endParaRPr lang="en-US" b="1" dirty="0">
              <a:solidFill>
                <a:srgbClr val="505050"/>
              </a:solidFill>
              <a:latin typeface="NexusSansCompPro"/>
            </a:endParaRPr>
          </a:p>
          <a:p>
            <a:pPr algn="l"/>
            <a:endParaRPr lang="en-US" b="1" i="0" dirty="0">
              <a:solidFill>
                <a:srgbClr val="505050"/>
              </a:solidFill>
              <a:effectLst/>
              <a:latin typeface="NexusSansCompPro"/>
            </a:endParaRPr>
          </a:p>
          <a:p>
            <a:pPr algn="l"/>
            <a:endParaRPr lang="en-US" b="1" i="0" dirty="0">
              <a:solidFill>
                <a:srgbClr val="505050"/>
              </a:solidFill>
              <a:effectLst/>
              <a:latin typeface="NexusSansCompPro"/>
            </a:endParaRPr>
          </a:p>
          <a:p>
            <a:pPr algn="l"/>
            <a:br>
              <a:rPr lang="en-US" b="0" i="0" dirty="0">
                <a:solidFill>
                  <a:srgbClr val="505050"/>
                </a:solidFill>
                <a:effectLst/>
                <a:latin typeface="NexusSansCompPro"/>
              </a:rPr>
            </a:br>
            <a:br>
              <a:rPr lang="en-US" b="0" i="0" dirty="0">
                <a:solidFill>
                  <a:srgbClr val="505050"/>
                </a:solidFill>
                <a:effectLst/>
                <a:latin typeface="NexusSansCompPro"/>
              </a:rPr>
            </a:br>
            <a:endParaRPr lang="en-US" spc="20" dirty="0"/>
          </a:p>
        </p:txBody>
      </p:sp>
    </p:spTree>
    <p:extLst>
      <p:ext uri="{BB962C8B-B14F-4D97-AF65-F5344CB8AC3E}">
        <p14:creationId xmlns:p14="http://schemas.microsoft.com/office/powerpoint/2010/main" val="2115650281"/>
      </p:ext>
    </p:extLst>
  </p:cSld>
  <p:clrMapOvr>
    <a:masterClrMapping/>
  </p:clrMapOvr>
</p:sld>
</file>

<file path=ppt/theme/theme1.xml><?xml version="1.0" encoding="utf-8"?>
<a:theme xmlns:a="http://schemas.openxmlformats.org/drawingml/2006/main" name="Office Theme">
  <a:themeElements>
    <a:clrScheme name="Custom 10">
      <a:dk1>
        <a:srgbClr val="53565A"/>
      </a:dk1>
      <a:lt1>
        <a:srgbClr val="FFFFFF"/>
      </a:lt1>
      <a:dk2>
        <a:srgbClr val="53565A"/>
      </a:dk2>
      <a:lt2>
        <a:srgbClr val="E7E6E6"/>
      </a:lt2>
      <a:accent1>
        <a:srgbClr val="FDD300"/>
      </a:accent1>
      <a:accent2>
        <a:srgbClr val="FF6C00"/>
      </a:accent2>
      <a:accent3>
        <a:srgbClr val="F73E29"/>
      </a:accent3>
      <a:accent4>
        <a:srgbClr val="661CCA"/>
      </a:accent4>
      <a:accent5>
        <a:srgbClr val="3679E0"/>
      </a:accent5>
      <a:accent6>
        <a:srgbClr val="8ED700"/>
      </a:accent6>
      <a:hlink>
        <a:srgbClr val="007398"/>
      </a:hlink>
      <a:folHlink>
        <a:srgbClr val="5356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lsevier">
  <a:themeElements>
    <a:clrScheme name="Elsevier">
      <a:dk1>
        <a:srgbClr val="53565A"/>
      </a:dk1>
      <a:lt1>
        <a:srgbClr val="FFFFFF"/>
      </a:lt1>
      <a:dk2>
        <a:srgbClr val="53565A"/>
      </a:dk2>
      <a:lt2>
        <a:srgbClr val="E7E6E6"/>
      </a:lt2>
      <a:accent1>
        <a:srgbClr val="FDD300"/>
      </a:accent1>
      <a:accent2>
        <a:srgbClr val="FF6C00"/>
      </a:accent2>
      <a:accent3>
        <a:srgbClr val="F73E29"/>
      </a:accent3>
      <a:accent4>
        <a:srgbClr val="661CCA"/>
      </a:accent4>
      <a:accent5>
        <a:srgbClr val="3679E0"/>
      </a:accent5>
      <a:accent6>
        <a:srgbClr val="8ED700"/>
      </a:accent6>
      <a:hlink>
        <a:srgbClr val="007398"/>
      </a:hlink>
      <a:folHlink>
        <a:srgbClr val="5356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3.xml><?xml version="1.0" encoding="utf-8"?>
<a:theme xmlns:a="http://schemas.openxmlformats.org/drawingml/2006/main" name="1_Elsevier">
  <a:themeElements>
    <a:clrScheme name="Elsevier">
      <a:dk1>
        <a:srgbClr val="53565A"/>
      </a:dk1>
      <a:lt1>
        <a:srgbClr val="FFFFFF"/>
      </a:lt1>
      <a:dk2>
        <a:srgbClr val="53565A"/>
      </a:dk2>
      <a:lt2>
        <a:srgbClr val="E7E6E6"/>
      </a:lt2>
      <a:accent1>
        <a:srgbClr val="FDD300"/>
      </a:accent1>
      <a:accent2>
        <a:srgbClr val="FF6C00"/>
      </a:accent2>
      <a:accent3>
        <a:srgbClr val="F73E29"/>
      </a:accent3>
      <a:accent4>
        <a:srgbClr val="661CCA"/>
      </a:accent4>
      <a:accent5>
        <a:srgbClr val="3679E0"/>
      </a:accent5>
      <a:accent6>
        <a:srgbClr val="8ED700"/>
      </a:accent6>
      <a:hlink>
        <a:srgbClr val="007398"/>
      </a:hlink>
      <a:folHlink>
        <a:srgbClr val="5356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4.xml><?xml version="1.0" encoding="utf-8"?>
<a:theme xmlns:a="http://schemas.openxmlformats.org/drawingml/2006/main" name="2_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FEE5FB0B57084D840933D9402857CB" ma:contentTypeVersion="13" ma:contentTypeDescription="Create a new document." ma:contentTypeScope="" ma:versionID="24d4fb9d76fc9361dd881f8dc9a9654b">
  <xsd:schema xmlns:xsd="http://www.w3.org/2001/XMLSchema" xmlns:xs="http://www.w3.org/2001/XMLSchema" xmlns:p="http://schemas.microsoft.com/office/2006/metadata/properties" xmlns:ns3="c2664c9c-92d6-4099-918e-c54eef12ec1e" xmlns:ns4="a4e91f43-13fa-4fc7-bfdf-28031b6543ec" targetNamespace="http://schemas.microsoft.com/office/2006/metadata/properties" ma:root="true" ma:fieldsID="a2025871c3bd49f308ffa7e054dd0461" ns3:_="" ns4:_="">
    <xsd:import namespace="c2664c9c-92d6-4099-918e-c54eef12ec1e"/>
    <xsd:import namespace="a4e91f43-13fa-4fc7-bfdf-28031b6543e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664c9c-92d6-4099-918e-c54eef12ec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e91f43-13fa-4fc7-bfdf-28031b6543e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2B8514-A55C-46EB-9373-E3A83BC81842}">
  <ds:schemaRefs>
    <ds:schemaRef ds:uri="a4e91f43-13fa-4fc7-bfdf-28031b6543ec"/>
    <ds:schemaRef ds:uri="c2664c9c-92d6-4099-918e-c54eef12ec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5F05920-01AB-4A76-9C75-F1761CF477A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A431766-6CA5-460B-B9E9-07979EB772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2651</TotalTime>
  <Words>577</Words>
  <Application>Microsoft Office PowerPoint</Application>
  <PresentationFormat>Widescreen</PresentationFormat>
  <Paragraphs>139</Paragraphs>
  <Slides>10</Slides>
  <Notes>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10</vt:i4>
      </vt:variant>
    </vt:vector>
  </HeadingPairs>
  <TitlesOfParts>
    <vt:vector size="19" baseType="lpstr">
      <vt:lpstr>Arial</vt:lpstr>
      <vt:lpstr>Arial Black</vt:lpstr>
      <vt:lpstr>Calibri</vt:lpstr>
      <vt:lpstr>Courier New</vt:lpstr>
      <vt:lpstr>NexusSansCompPro</vt:lpstr>
      <vt:lpstr>Office Theme</vt:lpstr>
      <vt:lpstr>Elsevier</vt:lpstr>
      <vt:lpstr>1_Elsevier</vt:lpstr>
      <vt:lpstr>2_Elsevier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Farthing, Bergen (ELS-STL)</dc:creator>
  <cp:keywords/>
  <dc:description/>
  <cp:lastModifiedBy>Robertson, Julie (ELS)</cp:lastModifiedBy>
  <cp:revision>300</cp:revision>
  <dcterms:created xsi:type="dcterms:W3CDTF">2019-08-17T22:00:22Z</dcterms:created>
  <dcterms:modified xsi:type="dcterms:W3CDTF">2021-06-10T16:13:55Z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0x01010048FEE5FB0B57084D840933D9402857CB</vt:lpwstr>
  </property>
  <property fmtid="{D5CDD505-2E9C-101B-9397-08002B2CF9AE}" pid="3" name="MSIP_Label_549ac42a-3eb4-4074-b885-aea26bd6241e_Enabled">
    <vt:lpwstr>true</vt:lpwstr>
  </property>
  <property fmtid="{D5CDD505-2E9C-101B-9397-08002B2CF9AE}" pid="4" name="MSIP_Label_549ac42a-3eb4-4074-b885-aea26bd6241e_SetDate">
    <vt:lpwstr>2021-04-05T13:54:47Z</vt:lpwstr>
  </property>
  <property fmtid="{D5CDD505-2E9C-101B-9397-08002B2CF9AE}" pid="5" name="MSIP_Label_549ac42a-3eb4-4074-b885-aea26bd6241e_Method">
    <vt:lpwstr>Standard</vt:lpwstr>
  </property>
  <property fmtid="{D5CDD505-2E9C-101B-9397-08002B2CF9AE}" pid="6" name="MSIP_Label_549ac42a-3eb4-4074-b885-aea26bd6241e_Name">
    <vt:lpwstr>General Business</vt:lpwstr>
  </property>
  <property fmtid="{D5CDD505-2E9C-101B-9397-08002B2CF9AE}" pid="7" name="MSIP_Label_549ac42a-3eb4-4074-b885-aea26bd6241e_SiteId">
    <vt:lpwstr>9274ee3f-9425-4109-a27f-9fb15c10675d</vt:lpwstr>
  </property>
  <property fmtid="{D5CDD505-2E9C-101B-9397-08002B2CF9AE}" pid="8" name="MSIP_Label_549ac42a-3eb4-4074-b885-aea26bd6241e_ActionId">
    <vt:lpwstr>eeeb65a5-daf1-41a2-952a-9d1415591084</vt:lpwstr>
  </property>
  <property fmtid="{D5CDD505-2E9C-101B-9397-08002B2CF9AE}" pid="9" name="MSIP_Label_549ac42a-3eb4-4074-b885-aea26bd6241e_ContentBits">
    <vt:lpwstr>0</vt:lpwstr>
  </property>
</Properties>
</file>